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3" r:id="rId3"/>
  </p:sldMasterIdLst>
  <p:notesMasterIdLst>
    <p:notesMasterId r:id="rId18"/>
  </p:notesMasterIdLst>
  <p:sldIdLst>
    <p:sldId id="266" r:id="rId4"/>
    <p:sldId id="272" r:id="rId5"/>
    <p:sldId id="273" r:id="rId6"/>
    <p:sldId id="274" r:id="rId7"/>
    <p:sldId id="258" r:id="rId8"/>
    <p:sldId id="257" r:id="rId9"/>
    <p:sldId id="260" r:id="rId10"/>
    <p:sldId id="259" r:id="rId11"/>
    <p:sldId id="261" r:id="rId12"/>
    <p:sldId id="262" r:id="rId13"/>
    <p:sldId id="263" r:id="rId14"/>
    <p:sldId id="264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02" userDrawn="1">
          <p15:clr>
            <a:srgbClr val="A4A3A4"/>
          </p15:clr>
        </p15:guide>
        <p15:guide id="2" pos="7272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orient="horz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998"/>
    <a:srgbClr val="F5D4AD"/>
    <a:srgbClr val="E4EAF6"/>
    <a:srgbClr val="EFF2FA"/>
    <a:srgbClr val="109898"/>
    <a:srgbClr val="0C4DA9"/>
    <a:srgbClr val="00CC99"/>
    <a:srgbClr val="009999"/>
    <a:srgbClr val="028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5497" autoAdjust="0"/>
  </p:normalViewPr>
  <p:slideViewPr>
    <p:cSldViewPr snapToGrid="0">
      <p:cViewPr varScale="1">
        <p:scale>
          <a:sx n="94" d="100"/>
          <a:sy n="94" d="100"/>
        </p:scale>
        <p:origin x="1152" y="90"/>
      </p:cViewPr>
      <p:guideLst>
        <p:guide pos="402"/>
        <p:guide pos="7272"/>
        <p:guide orient="horz" pos="3912"/>
        <p:guide orient="horz" pos="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057310443198492"/>
          <c:y val="0.10083333333333333"/>
          <c:w val="0.86898478643476962"/>
          <c:h val="0.7667549833297865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  <c:pt idx="3">
                  <c:v>2016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4-4425-9522-AEF2347ABE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  <c:pt idx="3">
                  <c:v>2016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A4-4425-9522-AEF2347ABE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2018</c:v>
                </c:pt>
                <c:pt idx="2">
                  <c:v>2017</c:v>
                </c:pt>
                <c:pt idx="3">
                  <c:v>2016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A4-4425-9522-AEF2347AB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425394968"/>
        <c:axId val="425384800"/>
      </c:barChart>
      <c:catAx>
        <c:axId val="425394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accent4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384800"/>
        <c:crosses val="autoZero"/>
        <c:auto val="1"/>
        <c:lblAlgn val="ctr"/>
        <c:lblOffset val="100"/>
        <c:noMultiLvlLbl val="0"/>
      </c:catAx>
      <c:valAx>
        <c:axId val="425384800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5394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01-4B1D-80D2-10E1568E6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01-4B1D-80D2-10E1568E663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701-4B1D-80D2-10E1568E663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0.35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1-4B1D-80D2-10E1568E6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06013-1145-4DDE-B991-75FF848DDB1C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AC55D-54E5-4FB7-91E5-280B0FC7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2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ikarthu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YXemfQiPR_E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uelzell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_es6l-aPDA0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dgilli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KdeqA3aTnBY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lloquenc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5fNmWej4tAA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andgilli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KdeqA3aTnBY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picture : </a:t>
            </a:r>
            <a:br>
              <a:rPr lang="en-US" dirty="0"/>
            </a:br>
            <a:r>
              <a:rPr lang="en-US" b="1" dirty="0" err="1"/>
              <a:t>Unsplash</a:t>
            </a:r>
            <a:r>
              <a:rPr lang="en-US" b="1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Nik MacMillan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nikarthur</a:t>
            </a: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dirty="0">
                <a:hlinkClick r:id="rId4"/>
              </a:rPr>
              <a:t>https://unsplash.com/photos/YXemfQiPR_E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7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picture : </a:t>
            </a:r>
            <a:br>
              <a:rPr lang="en-US" dirty="0"/>
            </a:br>
            <a:r>
              <a:rPr lang="en-US" b="1" dirty="0" err="1"/>
              <a:t>Unsplash</a:t>
            </a:r>
            <a:r>
              <a:rPr lang="en-US" b="1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Samuel Zeller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samuelzeller</a:t>
            </a:r>
            <a:br>
              <a:rPr lang="en-US" dirty="0">
                <a:effectLst/>
              </a:rPr>
            </a:b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dirty="0">
                <a:hlinkClick r:id="rId4"/>
              </a:rPr>
              <a:t>https://unsplash.com/photos/_es6l-aPDA0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00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5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8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picture : </a:t>
            </a:r>
            <a:br>
              <a:rPr lang="en-US" dirty="0"/>
            </a:br>
            <a:r>
              <a:rPr lang="en-US" b="1" dirty="0" err="1"/>
              <a:t>Unsplash</a:t>
            </a:r>
            <a:r>
              <a:rPr lang="en-US" b="1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Dylan Gillis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dylandgillis</a:t>
            </a:r>
            <a:br>
              <a:rPr lang="en-US" dirty="0">
                <a:effectLst/>
              </a:rPr>
            </a:b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dirty="0">
                <a:hlinkClick r:id="rId4"/>
              </a:rPr>
              <a:t>https://unsplash.com/photos/KdeqA3aTnBY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0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picture : </a:t>
            </a:r>
            <a:br>
              <a:rPr lang="en-US" dirty="0"/>
            </a:br>
            <a:r>
              <a:rPr lang="en-US" b="1" dirty="0" err="1"/>
              <a:t>Unsplash</a:t>
            </a:r>
            <a:r>
              <a:rPr lang="en-US" b="1" dirty="0"/>
              <a:t> </a:t>
            </a:r>
          </a:p>
          <a:p>
            <a:r>
              <a:rPr lang="en-US" b="0" u="none" strike="noStrike" dirty="0" err="1">
                <a:effectLst/>
                <a:hlinkClick r:id="rId3"/>
              </a:rPr>
              <a:t>Helloquence</a:t>
            </a:r>
            <a:endParaRPr lang="en-US" b="0" u="none" strike="noStrike" dirty="0">
              <a:effectLst/>
              <a:hlinkClick r:id="rId3"/>
            </a:endParaRPr>
          </a:p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helloquence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dirty="0">
                <a:hlinkClick r:id="rId4"/>
              </a:rPr>
              <a:t>https://unsplash.com/photos/5fNmWej4tAA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9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 picture : </a:t>
            </a:r>
            <a:br>
              <a:rPr lang="en-US" dirty="0"/>
            </a:br>
            <a:r>
              <a:rPr lang="en-US" b="1" dirty="0" err="1"/>
              <a:t>Unsplash</a:t>
            </a:r>
            <a:r>
              <a:rPr lang="en-US" b="1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Dylan Gillis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dylandgillis</a:t>
            </a:r>
            <a:br>
              <a:rPr lang="en-US" dirty="0">
                <a:effectLst/>
              </a:rPr>
            </a:br>
            <a:br>
              <a:rPr lang="en-US" dirty="0"/>
            </a:br>
            <a:r>
              <a:rPr lang="en-US" b="1" dirty="0">
                <a:effectLst/>
              </a:rPr>
              <a:t>Link : </a:t>
            </a:r>
            <a:r>
              <a:rPr lang="en-US" dirty="0">
                <a:hlinkClick r:id="rId4"/>
              </a:rPr>
              <a:t>https://unsplash.com/photos/KdeqA3aTnBY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21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0AC55D-54E5-4FB7-91E5-280B0FC7AA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7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312A-62B6-4ADA-BF14-9C3B46174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D4B675-A19C-4EC5-B19A-05AF8F6DB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05C85-0B67-42CC-8160-28A91036C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592B0E-285B-452D-829A-137C58BB7015}" type="datetime1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CBF8E-0937-44C5-B993-1751E7D7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95321-6996-455E-A0D1-A58BA300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1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E7D1-47AD-491B-8813-18D42649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739AB-0FC0-4D13-B50D-A2D4AFCCF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42D92-FE89-4567-B87A-17395414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F176C4-DCBE-4DC4-937F-47D5301B673B}" type="datetime1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67B6A-3F35-42BD-AFED-4879EF8F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12F76-FE1C-49E8-87FE-64D4ED4E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1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4BFC8-D646-47A8-86C1-819C23370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8BD94-974F-4390-9826-8807F92C5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13C85-FB6C-49A0-9160-1061F49A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C3D471-40B1-42B3-ABE3-BB37B60306BB}" type="datetime1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A7410-70F2-495F-A95D-73979AFD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58B7-B035-4F2C-810B-72C352961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01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81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54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4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3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0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9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1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84ACAC-4B0E-4435-9500-EE5FEAAF6A84}"/>
              </a:ext>
            </a:extLst>
          </p:cNvPr>
          <p:cNvSpPr/>
          <p:nvPr userDrawn="1"/>
        </p:nvSpPr>
        <p:spPr>
          <a:xfrm>
            <a:off x="11093459" y="6353175"/>
            <a:ext cx="450841" cy="504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95C08-42AA-48DB-B6C7-CE365332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589164"/>
            <a:ext cx="10896600" cy="553998"/>
          </a:xfrm>
        </p:spPr>
        <p:txBody>
          <a:bodyPr/>
          <a:lstStyle>
            <a:lvl1pPr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61F8-4436-4848-80D2-4D41DB9E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825625"/>
            <a:ext cx="10896600" cy="175227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A93BF-9815-4928-BF1F-1033A3180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700" y="6446579"/>
            <a:ext cx="4114800" cy="184666"/>
          </a:xfrm>
        </p:spPr>
        <p:txBody>
          <a:bodyPr lIns="0" tIns="0" rIns="0" bIns="0">
            <a:spAutoFit/>
          </a:bodyPr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1EBA2-0EA1-48AE-B128-C3435B2F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4302" y="6446579"/>
            <a:ext cx="189154" cy="184666"/>
          </a:xfrm>
        </p:spPr>
        <p:txBody>
          <a:bodyPr wrap="none" lIns="0" tIns="0" rIns="0" bIns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A8A17DA-D2B1-484E-A788-26EF85EA53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567D2B-1C82-4D81-AE42-2E8117FA0466}"/>
              </a:ext>
            </a:extLst>
          </p:cNvPr>
          <p:cNvSpPr/>
          <p:nvPr userDrawn="1"/>
        </p:nvSpPr>
        <p:spPr>
          <a:xfrm>
            <a:off x="11093459" y="6812281"/>
            <a:ext cx="45084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46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058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56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5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21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8625"/>
            <a:ext cx="10515600" cy="663575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2400"/>
            <a:ext cx="10515600" cy="445452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10975976" y="5998483"/>
            <a:ext cx="752474" cy="752474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4A4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3138" y="6192158"/>
            <a:ext cx="43815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4B654FAA-EE11-4340-9E4F-0FD740EF42A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0772278" y="5881009"/>
            <a:ext cx="248085" cy="248085"/>
          </a:xfrm>
          <a:prstGeom prst="ellipse">
            <a:avLst/>
          </a:prstGeom>
          <a:noFill/>
          <a:ln w="114300">
            <a:solidFill>
              <a:srgbClr val="FFC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0688434" y="6460715"/>
            <a:ext cx="260760" cy="260760"/>
          </a:xfrm>
          <a:custGeom>
            <a:avLst/>
            <a:gdLst>
              <a:gd name="connsiteX0" fmla="*/ 409189 w 818378"/>
              <a:gd name="connsiteY0" fmla="*/ 0 h 818377"/>
              <a:gd name="connsiteX1" fmla="*/ 534424 w 818378"/>
              <a:gd name="connsiteY1" fmla="*/ 125235 h 818377"/>
              <a:gd name="connsiteX2" fmla="*/ 534424 w 818378"/>
              <a:gd name="connsiteY2" fmla="*/ 283953 h 818377"/>
              <a:gd name="connsiteX3" fmla="*/ 693143 w 818378"/>
              <a:gd name="connsiteY3" fmla="*/ 283954 h 818377"/>
              <a:gd name="connsiteX4" fmla="*/ 818378 w 818378"/>
              <a:gd name="connsiteY4" fmla="*/ 409189 h 818377"/>
              <a:gd name="connsiteX5" fmla="*/ 818377 w 818378"/>
              <a:gd name="connsiteY5" fmla="*/ 409188 h 818377"/>
              <a:gd name="connsiteX6" fmla="*/ 693142 w 818378"/>
              <a:gd name="connsiteY6" fmla="*/ 534423 h 818377"/>
              <a:gd name="connsiteX7" fmla="*/ 534423 w 818378"/>
              <a:gd name="connsiteY7" fmla="*/ 534423 h 818377"/>
              <a:gd name="connsiteX8" fmla="*/ 534423 w 818378"/>
              <a:gd name="connsiteY8" fmla="*/ 693142 h 818377"/>
              <a:gd name="connsiteX9" fmla="*/ 409188 w 818378"/>
              <a:gd name="connsiteY9" fmla="*/ 818377 h 818377"/>
              <a:gd name="connsiteX10" fmla="*/ 409189 w 818378"/>
              <a:gd name="connsiteY10" fmla="*/ 818376 h 818377"/>
              <a:gd name="connsiteX11" fmla="*/ 283954 w 818378"/>
              <a:gd name="connsiteY11" fmla="*/ 693141 h 818377"/>
              <a:gd name="connsiteX12" fmla="*/ 283954 w 818378"/>
              <a:gd name="connsiteY12" fmla="*/ 534423 h 818377"/>
              <a:gd name="connsiteX13" fmla="*/ 125235 w 818378"/>
              <a:gd name="connsiteY13" fmla="*/ 534423 h 818377"/>
              <a:gd name="connsiteX14" fmla="*/ 0 w 818378"/>
              <a:gd name="connsiteY14" fmla="*/ 409188 h 818377"/>
              <a:gd name="connsiteX15" fmla="*/ 125235 w 818378"/>
              <a:gd name="connsiteY15" fmla="*/ 283953 h 818377"/>
              <a:gd name="connsiteX16" fmla="*/ 283954 w 818378"/>
              <a:gd name="connsiteY16" fmla="*/ 283953 h 818377"/>
              <a:gd name="connsiteX17" fmla="*/ 283954 w 818378"/>
              <a:gd name="connsiteY17" fmla="*/ 125235 h 818377"/>
              <a:gd name="connsiteX18" fmla="*/ 409189 w 818378"/>
              <a:gd name="connsiteY18" fmla="*/ 0 h 818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8378" h="818377">
                <a:moveTo>
                  <a:pt x="409189" y="0"/>
                </a:moveTo>
                <a:cubicBezTo>
                  <a:pt x="478354" y="0"/>
                  <a:pt x="534424" y="56070"/>
                  <a:pt x="534424" y="125235"/>
                </a:cubicBezTo>
                <a:lnTo>
                  <a:pt x="534424" y="283953"/>
                </a:lnTo>
                <a:lnTo>
                  <a:pt x="693143" y="283954"/>
                </a:lnTo>
                <a:cubicBezTo>
                  <a:pt x="762308" y="283954"/>
                  <a:pt x="818378" y="340024"/>
                  <a:pt x="818378" y="409189"/>
                </a:cubicBezTo>
                <a:lnTo>
                  <a:pt x="818377" y="409188"/>
                </a:lnTo>
                <a:cubicBezTo>
                  <a:pt x="818377" y="478353"/>
                  <a:pt x="762307" y="534423"/>
                  <a:pt x="693142" y="534423"/>
                </a:cubicBezTo>
                <a:lnTo>
                  <a:pt x="534423" y="534423"/>
                </a:lnTo>
                <a:lnTo>
                  <a:pt x="534423" y="693142"/>
                </a:lnTo>
                <a:cubicBezTo>
                  <a:pt x="534423" y="762307"/>
                  <a:pt x="478353" y="818377"/>
                  <a:pt x="409188" y="818377"/>
                </a:cubicBezTo>
                <a:lnTo>
                  <a:pt x="409189" y="818376"/>
                </a:lnTo>
                <a:cubicBezTo>
                  <a:pt x="340024" y="818376"/>
                  <a:pt x="283954" y="762306"/>
                  <a:pt x="283954" y="693141"/>
                </a:cubicBezTo>
                <a:lnTo>
                  <a:pt x="283954" y="534423"/>
                </a:lnTo>
                <a:lnTo>
                  <a:pt x="125235" y="534423"/>
                </a:lnTo>
                <a:cubicBezTo>
                  <a:pt x="56070" y="534423"/>
                  <a:pt x="0" y="478353"/>
                  <a:pt x="0" y="409188"/>
                </a:cubicBezTo>
                <a:cubicBezTo>
                  <a:pt x="0" y="340023"/>
                  <a:pt x="56070" y="283953"/>
                  <a:pt x="125235" y="283953"/>
                </a:cubicBezTo>
                <a:lnTo>
                  <a:pt x="283954" y="283953"/>
                </a:lnTo>
                <a:lnTo>
                  <a:pt x="283954" y="125235"/>
                </a:lnTo>
                <a:cubicBezTo>
                  <a:pt x="283954" y="56070"/>
                  <a:pt x="340024" y="0"/>
                  <a:pt x="409189" y="0"/>
                </a:cubicBezTo>
                <a:close/>
              </a:path>
            </a:pathLst>
          </a:custGeom>
          <a:solidFill>
            <a:srgbClr val="1288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" y="0"/>
            <a:ext cx="1427767" cy="1317687"/>
            <a:chOff x="1" y="0"/>
            <a:chExt cx="1427767" cy="1317687"/>
          </a:xfrm>
        </p:grpSpPr>
        <p:sp>
          <p:nvSpPr>
            <p:cNvPr id="11" name="Freeform 10"/>
            <p:cNvSpPr/>
            <p:nvPr userDrawn="1"/>
          </p:nvSpPr>
          <p:spPr>
            <a:xfrm flipV="1">
              <a:off x="1" y="0"/>
              <a:ext cx="1358900" cy="1317687"/>
            </a:xfrm>
            <a:custGeom>
              <a:avLst/>
              <a:gdLst>
                <a:gd name="connsiteX0" fmla="*/ 397917 w 1974490"/>
                <a:gd name="connsiteY0" fmla="*/ 0 h 1914608"/>
                <a:gd name="connsiteX1" fmla="*/ 1974490 w 1974490"/>
                <a:gd name="connsiteY1" fmla="*/ 1576573 h 1914608"/>
                <a:gd name="connsiteX2" fmla="*/ 1942460 w 1974490"/>
                <a:gd name="connsiteY2" fmla="*/ 1894308 h 1914608"/>
                <a:gd name="connsiteX3" fmla="*/ 1937240 w 1974490"/>
                <a:gd name="connsiteY3" fmla="*/ 1914608 h 1914608"/>
                <a:gd name="connsiteX4" fmla="*/ 1107324 w 1974490"/>
                <a:gd name="connsiteY4" fmla="*/ 1914608 h 1914608"/>
                <a:gd name="connsiteX5" fmla="*/ 1124258 w 1974490"/>
                <a:gd name="connsiteY5" fmla="*/ 1883410 h 1914608"/>
                <a:gd name="connsiteX6" fmla="*/ 1186205 w 1974490"/>
                <a:gd name="connsiteY6" fmla="*/ 1576573 h 1914608"/>
                <a:gd name="connsiteX7" fmla="*/ 397918 w 1974490"/>
                <a:gd name="connsiteY7" fmla="*/ 788286 h 1914608"/>
                <a:gd name="connsiteX8" fmla="*/ 91081 w 1974490"/>
                <a:gd name="connsiteY8" fmla="*/ 850234 h 1914608"/>
                <a:gd name="connsiteX9" fmla="*/ 0 w 1974490"/>
                <a:gd name="connsiteY9" fmla="*/ 899671 h 1914608"/>
                <a:gd name="connsiteX10" fmla="*/ 0 w 1974490"/>
                <a:gd name="connsiteY10" fmla="*/ 52648 h 1914608"/>
                <a:gd name="connsiteX11" fmla="*/ 80183 w 1974490"/>
                <a:gd name="connsiteY11" fmla="*/ 32031 h 1914608"/>
                <a:gd name="connsiteX12" fmla="*/ 397917 w 1974490"/>
                <a:gd name="connsiteY12" fmla="*/ 0 h 191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74490" h="1914608">
                  <a:moveTo>
                    <a:pt x="397917" y="0"/>
                  </a:moveTo>
                  <a:cubicBezTo>
                    <a:pt x="1268634" y="0"/>
                    <a:pt x="1974490" y="705856"/>
                    <a:pt x="1974490" y="1576573"/>
                  </a:cubicBezTo>
                  <a:cubicBezTo>
                    <a:pt x="1974490" y="1685413"/>
                    <a:pt x="1963461" y="1791677"/>
                    <a:pt x="1942460" y="1894308"/>
                  </a:cubicBezTo>
                  <a:lnTo>
                    <a:pt x="1937240" y="1914608"/>
                  </a:lnTo>
                  <a:lnTo>
                    <a:pt x="1107324" y="1914608"/>
                  </a:lnTo>
                  <a:lnTo>
                    <a:pt x="1124258" y="1883410"/>
                  </a:lnTo>
                  <a:cubicBezTo>
                    <a:pt x="1164147" y="1789101"/>
                    <a:pt x="1186205" y="1685413"/>
                    <a:pt x="1186205" y="1576573"/>
                  </a:cubicBezTo>
                  <a:cubicBezTo>
                    <a:pt x="1186205" y="1141214"/>
                    <a:pt x="833277" y="788286"/>
                    <a:pt x="397918" y="788286"/>
                  </a:cubicBezTo>
                  <a:cubicBezTo>
                    <a:pt x="289078" y="788286"/>
                    <a:pt x="185390" y="810344"/>
                    <a:pt x="91081" y="850234"/>
                  </a:cubicBezTo>
                  <a:lnTo>
                    <a:pt x="0" y="899671"/>
                  </a:lnTo>
                  <a:lnTo>
                    <a:pt x="0" y="52648"/>
                  </a:lnTo>
                  <a:lnTo>
                    <a:pt x="80183" y="32031"/>
                  </a:lnTo>
                  <a:cubicBezTo>
                    <a:pt x="182814" y="11029"/>
                    <a:pt x="289077" y="0"/>
                    <a:pt x="397917" y="0"/>
                  </a:cubicBezTo>
                  <a:close/>
                </a:path>
              </a:pathLst>
            </a:custGeom>
            <a:gradFill>
              <a:gsLst>
                <a:gs pos="20000">
                  <a:srgbClr val="14A4A6"/>
                </a:gs>
                <a:gs pos="92000">
                  <a:srgbClr val="107476"/>
                </a:gs>
              </a:gsLst>
              <a:lin ang="5400000" scaled="1"/>
            </a:gradFill>
            <a:ln w="61913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1169664" y="283481"/>
              <a:ext cx="258104" cy="258104"/>
            </a:xfrm>
            <a:prstGeom prst="ellipse">
              <a:avLst/>
            </a:prstGeom>
            <a:noFill/>
            <a:ln w="104775">
              <a:solidFill>
                <a:srgbClr val="FFCC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2448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331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40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71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57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CCC1-EC0F-41D7-B815-4D87E0C1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F9B43-F0EA-4A3D-877B-7888DAA4B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7A75-F685-4F6C-8999-EF77EAF2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D9F52C-7B25-407B-B1FE-E071D86E9FF9}" type="datetime1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4018C-D3A7-4B03-B29F-3E508AAA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1E055-BC24-4F56-8246-9B11D3AC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47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146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56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91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79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320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9C760-6439-437F-BBB1-C3856724A8A8}" type="datetime1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453A0-E0AB-4869-8181-AE4EAAF6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95D9-BC7F-4974-94B2-FC818625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E8E23-07EF-4865-834E-02FA4F494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F3B03-73AF-46B5-8FFA-FC317013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ECF45D1-FA8E-4A63-9CD6-57F48BC98F2A}" type="datetime1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792A6-BC36-443B-A384-1C177064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5842C-C3AB-4C1D-AEFE-2E6E161E4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6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D4DB9-F067-42EA-86ED-24CD3DDF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0C98A-805D-420D-8530-BF5C7360C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86CB8-AC84-4576-A660-4F1D5F595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538AF-CEEE-4859-9853-D3DB168968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BB156-D0E8-45C6-9C9F-E28D21400D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BD975A-E8FE-4A29-8FFD-D81AA0E8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EFE8D9-542C-49E8-9394-B0BC9F8C0CEB}" type="datetime1">
              <a:rPr lang="en-US" smtClean="0"/>
              <a:t>7/15/2019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64F83-D2B5-4699-822F-D2B92C22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07AF5-9C4A-4A86-B6C7-91BA38E9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0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07180-9A09-4633-91C9-14CCF9976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2D3E0-4B29-4C53-8DC4-FF27F230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53C541-12AB-4843-9C48-14A13B073014}" type="datetime1">
              <a:rPr lang="en-US" smtClean="0"/>
              <a:t>7/15/2019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3BB10-F18A-4442-B105-3D77DEEE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95107-98BF-473C-A874-562C1483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5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9F39E4-5B24-4CA9-8F61-56FFA35E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3F6D25-0C60-4D6A-BA95-9542463321C9}" type="datetime1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57D06E-738D-4173-8ADF-6D073C57E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09203-29F4-4716-AE35-7D3758E4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A6F7-2750-42DF-B969-38791AF6A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CB068-8598-40F1-B00B-9D9FF2C79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23590-C7D8-4BDC-A361-95931033F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BC564-E6CA-416E-BD8D-6303B533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20503A-02C6-436A-B445-EF4C1FBE7F2A}" type="datetime1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D98AB-BAA1-4EE3-9625-2F5B52A9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F0B8C-D728-4E09-948B-20E47A98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8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07521-0986-42C5-95D4-6146F57D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400BD-36B6-4364-9AF3-591991859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35BAD-DF23-4834-8563-F544C0CAB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F9832-EE8A-45C7-9488-3BDEF353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895675D-7EAD-4D65-AF62-979DE2A9B5D0}" type="datetime1">
              <a:rPr lang="en-US" smtClean="0"/>
              <a:t>7/15/2019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E06C6-D3A1-46F7-8027-D25E06B1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9A86B-4F21-4488-918A-F9424C67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82576-4A6F-46E5-8BC1-A29E7CF4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589164"/>
            <a:ext cx="108966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4019-B8AA-4B44-8A99-8803CA64E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825625"/>
            <a:ext cx="10896600" cy="175227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DF2716-F9FF-4A5D-B5FB-C82ED86F0A5C}"/>
              </a:ext>
            </a:extLst>
          </p:cNvPr>
          <p:cNvSpPr/>
          <p:nvPr userDrawn="1"/>
        </p:nvSpPr>
        <p:spPr>
          <a:xfrm>
            <a:off x="11093459" y="6353175"/>
            <a:ext cx="450841" cy="504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28DE49-7A7E-45DD-BE46-D0E499995CAD}"/>
              </a:ext>
            </a:extLst>
          </p:cNvPr>
          <p:cNvSpPr/>
          <p:nvPr userDrawn="1"/>
        </p:nvSpPr>
        <p:spPr>
          <a:xfrm>
            <a:off x="11093459" y="6812281"/>
            <a:ext cx="45084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91BF-513F-4552-A5D9-4A48D5538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700" y="644657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>
              <a:defRPr lang="en-US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FD8FC-8858-47A0-88EE-772B53B07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4302" y="6446579"/>
            <a:ext cx="189154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en-US" sz="1200" smtClean="0">
                <a:solidFill>
                  <a:schemeClr val="bg1"/>
                </a:solidFill>
              </a:defRPr>
            </a:lvl1pPr>
          </a:lstStyle>
          <a:p>
            <a:fld id="{8A8A17DA-D2B1-484E-A788-26EF85EA53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1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DA85B-A1F7-4E51-8134-FAFAF227ECE2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4FAA-EE11-4340-9E4F-0FD740EF4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5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730F9F-70C0-4749-BCA3-03D18AB811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777" r="13463" b="66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58C7E-4B01-4FBC-AFF0-C44721FF551F}"/>
              </a:ext>
            </a:extLst>
          </p:cNvPr>
          <p:cNvSpPr/>
          <p:nvPr/>
        </p:nvSpPr>
        <p:spPr>
          <a:xfrm>
            <a:off x="0" y="2806699"/>
            <a:ext cx="8239760" cy="340360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CADB6-0ABD-4F28-B3D6-E9A2A8F85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806" y="3317986"/>
            <a:ext cx="6491514" cy="1384995"/>
          </a:xfrm>
        </p:spPr>
        <p:txBody>
          <a:bodyPr wrap="square">
            <a:spAutoFit/>
          </a:bodyPr>
          <a:lstStyle/>
          <a:p>
            <a:pPr algn="l"/>
            <a:r>
              <a:rPr lang="en-US" sz="5000" b="1" dirty="0">
                <a:solidFill>
                  <a:schemeClr val="bg1"/>
                </a:solidFill>
              </a:rPr>
              <a:t>ACCOUNT MANAGEMENT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AAA62-C607-4DC9-B8A8-47ADE7D7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806" y="5072063"/>
            <a:ext cx="5886994" cy="553998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</a:rPr>
              <a:t>amet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consectetur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adipiscing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elit</a:t>
            </a:r>
            <a:r>
              <a:rPr lang="en-US" sz="2000" dirty="0">
                <a:solidFill>
                  <a:schemeClr val="bg1"/>
                </a:solidFill>
              </a:rPr>
              <a:t>. Integer </a:t>
            </a:r>
            <a:r>
              <a:rPr lang="en-US" sz="2000" dirty="0" err="1">
                <a:solidFill>
                  <a:schemeClr val="bg1"/>
                </a:solidFill>
              </a:rPr>
              <a:t>blandit</a:t>
            </a:r>
            <a:r>
              <a:rPr lang="en-US" sz="2000" dirty="0">
                <a:solidFill>
                  <a:schemeClr val="bg1"/>
                </a:solidFill>
              </a:rPr>
              <a:t> ante dolor, vel </a:t>
            </a:r>
            <a:r>
              <a:rPr lang="en-US" sz="2000" dirty="0" err="1">
                <a:solidFill>
                  <a:schemeClr val="bg1"/>
                </a:solidFill>
              </a:rPr>
              <a:t>tempor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est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efficitur</a:t>
            </a:r>
            <a:r>
              <a:rPr lang="en-US" sz="2000" dirty="0">
                <a:solidFill>
                  <a:schemeClr val="bg1"/>
                </a:solidFill>
              </a:rPr>
              <a:t> et.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AF8EBD-58D4-4C60-A42E-3B14C00672B0}"/>
              </a:ext>
            </a:extLst>
          </p:cNvPr>
          <p:cNvCxnSpPr/>
          <p:nvPr/>
        </p:nvCxnSpPr>
        <p:spPr>
          <a:xfrm>
            <a:off x="640806" y="4808220"/>
            <a:ext cx="4819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0B51F2B-D12D-4BFE-9860-39633948398D}"/>
              </a:ext>
            </a:extLst>
          </p:cNvPr>
          <p:cNvSpPr/>
          <p:nvPr/>
        </p:nvSpPr>
        <p:spPr>
          <a:xfrm>
            <a:off x="8239760" y="2806699"/>
            <a:ext cx="3952240" cy="34036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879564-9C38-40AA-AA0A-C7F745A95AB3}"/>
              </a:ext>
            </a:extLst>
          </p:cNvPr>
          <p:cNvGrpSpPr/>
          <p:nvPr/>
        </p:nvGrpSpPr>
        <p:grpSpPr>
          <a:xfrm>
            <a:off x="9715501" y="5232337"/>
            <a:ext cx="1828800" cy="523146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5" name="Freeform 254">
              <a:extLst>
                <a:ext uri="{FF2B5EF4-FFF2-40B4-BE49-F238E27FC236}">
                  <a16:creationId xmlns:a16="http://schemas.microsoft.com/office/drawing/2014/main" id="{ED50BE38-C7DA-4676-A501-8ECF6DE31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 255">
              <a:extLst>
                <a:ext uri="{FF2B5EF4-FFF2-40B4-BE49-F238E27FC236}">
                  <a16:creationId xmlns:a16="http://schemas.microsoft.com/office/drawing/2014/main" id="{B0990A65-F6B9-4493-9D3B-61DCF5515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 256">
              <a:extLst>
                <a:ext uri="{FF2B5EF4-FFF2-40B4-BE49-F238E27FC236}">
                  <a16:creationId xmlns:a16="http://schemas.microsoft.com/office/drawing/2014/main" id="{A98E5C9C-6799-412A-A98B-951BC8E1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 257">
              <a:extLst>
                <a:ext uri="{FF2B5EF4-FFF2-40B4-BE49-F238E27FC236}">
                  <a16:creationId xmlns:a16="http://schemas.microsoft.com/office/drawing/2014/main" id="{B4877A92-6F4D-40E6-A2AF-77526539B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258">
              <a:extLst>
                <a:ext uri="{FF2B5EF4-FFF2-40B4-BE49-F238E27FC236}">
                  <a16:creationId xmlns:a16="http://schemas.microsoft.com/office/drawing/2014/main" id="{92AC5EC8-E4B4-4338-9AF1-AAB8086BD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59">
              <a:extLst>
                <a:ext uri="{FF2B5EF4-FFF2-40B4-BE49-F238E27FC236}">
                  <a16:creationId xmlns:a16="http://schemas.microsoft.com/office/drawing/2014/main" id="{51041017-9746-4D2B-891E-8422FA3BF0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60">
              <a:extLst>
                <a:ext uri="{FF2B5EF4-FFF2-40B4-BE49-F238E27FC236}">
                  <a16:creationId xmlns:a16="http://schemas.microsoft.com/office/drawing/2014/main" id="{AEF811A3-7007-404D-879B-8751A154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261">
              <a:extLst>
                <a:ext uri="{FF2B5EF4-FFF2-40B4-BE49-F238E27FC236}">
                  <a16:creationId xmlns:a16="http://schemas.microsoft.com/office/drawing/2014/main" id="{FF0564FA-86A7-46B4-BEA8-2F82F777F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62">
              <a:extLst>
                <a:ext uri="{FF2B5EF4-FFF2-40B4-BE49-F238E27FC236}">
                  <a16:creationId xmlns:a16="http://schemas.microsoft.com/office/drawing/2014/main" id="{12D8D657-A5BA-4B3E-B51A-D5D6CF99B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3AB88A9E-0436-446D-96F3-B97378BDD246}"/>
              </a:ext>
            </a:extLst>
          </p:cNvPr>
          <p:cNvSpPr txBox="1">
            <a:spLocks/>
          </p:cNvSpPr>
          <p:nvPr/>
        </p:nvSpPr>
        <p:spPr>
          <a:xfrm>
            <a:off x="10322209" y="4800787"/>
            <a:ext cx="1201867" cy="193899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</a:rPr>
              <a:t>Presentation by:</a:t>
            </a:r>
          </a:p>
        </p:txBody>
      </p:sp>
    </p:spTree>
    <p:extLst>
      <p:ext uri="{BB962C8B-B14F-4D97-AF65-F5344CB8AC3E}">
        <p14:creationId xmlns:p14="http://schemas.microsoft.com/office/powerpoint/2010/main" val="8868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  <p:bldP spid="21" grpId="0" animBg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57251A7C-6A76-4C5C-B5F6-14213959C592}"/>
              </a:ext>
            </a:extLst>
          </p:cNvPr>
          <p:cNvSpPr/>
          <p:nvPr/>
        </p:nvSpPr>
        <p:spPr>
          <a:xfrm>
            <a:off x="0" y="3535695"/>
            <a:ext cx="12192000" cy="33223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3F3BE-F7BD-461E-AE96-DBA57D3B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589164"/>
            <a:ext cx="1490344" cy="609398"/>
          </a:xfrm>
        </p:spPr>
        <p:txBody>
          <a:bodyPr wrap="none"/>
          <a:lstStyle/>
          <a:p>
            <a:r>
              <a:rPr lang="en-US" dirty="0"/>
              <a:t>PLAN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47147-56EE-4440-90B7-DFAD84C8F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418AFA-8EA3-4C9E-A65B-5F228ABAE025}"/>
              </a:ext>
            </a:extLst>
          </p:cNvPr>
          <p:cNvGrpSpPr/>
          <p:nvPr/>
        </p:nvGrpSpPr>
        <p:grpSpPr>
          <a:xfrm>
            <a:off x="4762500" y="1696721"/>
            <a:ext cx="3178820" cy="3455217"/>
            <a:chOff x="4762500" y="1696721"/>
            <a:chExt cx="3178820" cy="345521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97ED0C-6AAA-4A3A-911D-5A80F8139580}"/>
                </a:ext>
              </a:extLst>
            </p:cNvPr>
            <p:cNvGrpSpPr/>
            <p:nvPr/>
          </p:nvGrpSpPr>
          <p:grpSpPr>
            <a:xfrm>
              <a:off x="4762500" y="1696721"/>
              <a:ext cx="2665973" cy="3455217"/>
              <a:chOff x="4942379" y="2148474"/>
              <a:chExt cx="1946148" cy="2522294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D7DC04A-A5FD-40B7-BE3A-B7A6C600EB85}"/>
                  </a:ext>
                </a:extLst>
              </p:cNvPr>
              <p:cNvGrpSpPr/>
              <p:nvPr/>
            </p:nvGrpSpPr>
            <p:grpSpPr>
              <a:xfrm>
                <a:off x="5153510" y="2359486"/>
                <a:ext cx="1735017" cy="2311282"/>
                <a:chOff x="13649346" y="2570147"/>
                <a:chExt cx="434976" cy="579448"/>
              </a:xfrm>
            </p:grpSpPr>
            <p:sp>
              <p:nvSpPr>
                <p:cNvPr id="18" name="Freeform 98">
                  <a:extLst>
                    <a:ext uri="{FF2B5EF4-FFF2-40B4-BE49-F238E27FC236}">
                      <a16:creationId xmlns:a16="http://schemas.microsoft.com/office/drawing/2014/main" id="{DDF981D8-8670-4677-BC68-D4184D2E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49346" y="2570147"/>
                  <a:ext cx="434976" cy="579448"/>
                </a:xfrm>
                <a:custGeom>
                  <a:avLst/>
                  <a:gdLst>
                    <a:gd name="T0" fmla="*/ 0 w 115"/>
                    <a:gd name="T1" fmla="*/ 9 h 153"/>
                    <a:gd name="T2" fmla="*/ 9 w 115"/>
                    <a:gd name="T3" fmla="*/ 0 h 153"/>
                    <a:gd name="T4" fmla="*/ 77 w 115"/>
                    <a:gd name="T5" fmla="*/ 0 h 153"/>
                    <a:gd name="T6" fmla="*/ 115 w 115"/>
                    <a:gd name="T7" fmla="*/ 32 h 153"/>
                    <a:gd name="T8" fmla="*/ 115 w 115"/>
                    <a:gd name="T9" fmla="*/ 144 h 153"/>
                    <a:gd name="T10" fmla="*/ 106 w 115"/>
                    <a:gd name="T11" fmla="*/ 153 h 153"/>
                    <a:gd name="T12" fmla="*/ 9 w 115"/>
                    <a:gd name="T13" fmla="*/ 153 h 153"/>
                    <a:gd name="T14" fmla="*/ 0 w 115"/>
                    <a:gd name="T15" fmla="*/ 144 h 153"/>
                    <a:gd name="T16" fmla="*/ 0 w 115"/>
                    <a:gd name="T17" fmla="*/ 9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5" h="153">
                      <a:moveTo>
                        <a:pt x="0" y="9"/>
                      </a:move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115" y="32"/>
                        <a:pt x="115" y="32"/>
                        <a:pt x="115" y="32"/>
                      </a:cubicBezTo>
                      <a:cubicBezTo>
                        <a:pt x="115" y="144"/>
                        <a:pt x="115" y="144"/>
                        <a:pt x="115" y="144"/>
                      </a:cubicBezTo>
                      <a:cubicBezTo>
                        <a:pt x="115" y="149"/>
                        <a:pt x="111" y="153"/>
                        <a:pt x="106" y="153"/>
                      </a:cubicBezTo>
                      <a:cubicBezTo>
                        <a:pt x="9" y="153"/>
                        <a:pt x="9" y="153"/>
                        <a:pt x="9" y="153"/>
                      </a:cubicBezTo>
                      <a:cubicBezTo>
                        <a:pt x="4" y="153"/>
                        <a:pt x="0" y="149"/>
                        <a:pt x="0" y="144"/>
                      </a:cubicBez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Freeform 99">
                  <a:extLst>
                    <a:ext uri="{FF2B5EF4-FFF2-40B4-BE49-F238E27FC236}">
                      <a16:creationId xmlns:a16="http://schemas.microsoft.com/office/drawing/2014/main" id="{6A44D596-1EB3-4DFA-A205-0CE72E7AF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41447" y="2570147"/>
                  <a:ext cx="142875" cy="120652"/>
                </a:xfrm>
                <a:custGeom>
                  <a:avLst/>
                  <a:gdLst>
                    <a:gd name="T0" fmla="*/ 0 w 38"/>
                    <a:gd name="T1" fmla="*/ 0 h 32"/>
                    <a:gd name="T2" fmla="*/ 0 w 38"/>
                    <a:gd name="T3" fmla="*/ 23 h 32"/>
                    <a:gd name="T4" fmla="*/ 9 w 38"/>
                    <a:gd name="T5" fmla="*/ 32 h 32"/>
                    <a:gd name="T6" fmla="*/ 38 w 38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32">
                      <a:moveTo>
                        <a:pt x="0" y="0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8"/>
                        <a:pt x="4" y="32"/>
                        <a:pt x="9" y="32"/>
                      </a:cubicBezTo>
                      <a:cubicBezTo>
                        <a:pt x="38" y="32"/>
                        <a:pt x="38" y="32"/>
                        <a:pt x="38" y="32"/>
                      </a:cubicBezTo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3" name="Freeform 100">
                  <a:extLst>
                    <a:ext uri="{FF2B5EF4-FFF2-40B4-BE49-F238E27FC236}">
                      <a16:creationId xmlns:a16="http://schemas.microsoft.com/office/drawing/2014/main" id="{DE52DAA6-0920-4C4E-B214-E1442B8447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659" y="2713024"/>
                  <a:ext cx="131763" cy="26988"/>
                </a:xfrm>
                <a:custGeom>
                  <a:avLst/>
                  <a:gdLst>
                    <a:gd name="T0" fmla="*/ 35 w 35"/>
                    <a:gd name="T1" fmla="*/ 3 h 7"/>
                    <a:gd name="T2" fmla="*/ 32 w 35"/>
                    <a:gd name="T3" fmla="*/ 7 h 7"/>
                    <a:gd name="T4" fmla="*/ 3 w 35"/>
                    <a:gd name="T5" fmla="*/ 7 h 7"/>
                    <a:gd name="T6" fmla="*/ 0 w 35"/>
                    <a:gd name="T7" fmla="*/ 3 h 7"/>
                    <a:gd name="T8" fmla="*/ 3 w 35"/>
                    <a:gd name="T9" fmla="*/ 0 h 7"/>
                    <a:gd name="T10" fmla="*/ 32 w 35"/>
                    <a:gd name="T11" fmla="*/ 0 h 7"/>
                    <a:gd name="T12" fmla="*/ 35 w 35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7">
                      <a:moveTo>
                        <a:pt x="35" y="3"/>
                      </a:moveTo>
                      <a:cubicBezTo>
                        <a:pt x="35" y="5"/>
                        <a:pt x="33" y="7"/>
                        <a:pt x="32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" y="7"/>
                        <a:pt x="0" y="5"/>
                        <a:pt x="0" y="3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3" y="0"/>
                        <a:pt x="35" y="2"/>
                        <a:pt x="35" y="3"/>
                      </a:cubicBezTo>
                      <a:close/>
                    </a:path>
                  </a:pathLst>
                </a:custGeom>
                <a:solidFill>
                  <a:srgbClr val="CFD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4" name="Freeform 101">
                  <a:extLst>
                    <a:ext uri="{FF2B5EF4-FFF2-40B4-BE49-F238E27FC236}">
                      <a16:creationId xmlns:a16="http://schemas.microsoft.com/office/drawing/2014/main" id="{A5E35ED4-D396-400A-8015-635C43F9A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659" y="2811451"/>
                  <a:ext cx="276226" cy="23813"/>
                </a:xfrm>
                <a:custGeom>
                  <a:avLst/>
                  <a:gdLst>
                    <a:gd name="T0" fmla="*/ 73 w 73"/>
                    <a:gd name="T1" fmla="*/ 3 h 6"/>
                    <a:gd name="T2" fmla="*/ 70 w 73"/>
                    <a:gd name="T3" fmla="*/ 6 h 6"/>
                    <a:gd name="T4" fmla="*/ 3 w 73"/>
                    <a:gd name="T5" fmla="*/ 6 h 6"/>
                    <a:gd name="T6" fmla="*/ 0 w 73"/>
                    <a:gd name="T7" fmla="*/ 3 h 6"/>
                    <a:gd name="T8" fmla="*/ 3 w 73"/>
                    <a:gd name="T9" fmla="*/ 0 h 6"/>
                    <a:gd name="T10" fmla="*/ 70 w 73"/>
                    <a:gd name="T11" fmla="*/ 0 h 6"/>
                    <a:gd name="T12" fmla="*/ 73 w 73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6">
                      <a:moveTo>
                        <a:pt x="73" y="3"/>
                      </a:moveTo>
                      <a:cubicBezTo>
                        <a:pt x="73" y="5"/>
                        <a:pt x="72" y="6"/>
                        <a:pt x="70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1" y="6"/>
                        <a:pt x="0" y="5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2" y="0"/>
                        <a:pt x="73" y="1"/>
                        <a:pt x="73" y="3"/>
                      </a:cubicBezTo>
                      <a:close/>
                    </a:path>
                  </a:pathLst>
                </a:custGeom>
                <a:solidFill>
                  <a:srgbClr val="CFD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102">
                  <a:extLst>
                    <a:ext uri="{FF2B5EF4-FFF2-40B4-BE49-F238E27FC236}">
                      <a16:creationId xmlns:a16="http://schemas.microsoft.com/office/drawing/2014/main" id="{F58DF59A-9CC1-4987-B8E7-B45568446D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659" y="2906703"/>
                  <a:ext cx="276226" cy="26988"/>
                </a:xfrm>
                <a:custGeom>
                  <a:avLst/>
                  <a:gdLst>
                    <a:gd name="T0" fmla="*/ 73 w 73"/>
                    <a:gd name="T1" fmla="*/ 4 h 7"/>
                    <a:gd name="T2" fmla="*/ 70 w 73"/>
                    <a:gd name="T3" fmla="*/ 7 h 7"/>
                    <a:gd name="T4" fmla="*/ 3 w 73"/>
                    <a:gd name="T5" fmla="*/ 7 h 7"/>
                    <a:gd name="T6" fmla="*/ 0 w 73"/>
                    <a:gd name="T7" fmla="*/ 4 h 7"/>
                    <a:gd name="T8" fmla="*/ 3 w 73"/>
                    <a:gd name="T9" fmla="*/ 0 h 7"/>
                    <a:gd name="T10" fmla="*/ 70 w 73"/>
                    <a:gd name="T11" fmla="*/ 0 h 7"/>
                    <a:gd name="T12" fmla="*/ 73 w 73"/>
                    <a:gd name="T13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7">
                      <a:moveTo>
                        <a:pt x="73" y="4"/>
                      </a:moveTo>
                      <a:cubicBezTo>
                        <a:pt x="73" y="5"/>
                        <a:pt x="72" y="7"/>
                        <a:pt x="7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" y="7"/>
                        <a:pt x="0" y="5"/>
                        <a:pt x="0" y="4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2" y="0"/>
                        <a:pt x="73" y="2"/>
                        <a:pt x="73" y="4"/>
                      </a:cubicBezTo>
                      <a:close/>
                    </a:path>
                  </a:pathLst>
                </a:custGeom>
                <a:solidFill>
                  <a:srgbClr val="CFD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Freeform 103">
                  <a:extLst>
                    <a:ext uri="{FF2B5EF4-FFF2-40B4-BE49-F238E27FC236}">
                      <a16:creationId xmlns:a16="http://schemas.microsoft.com/office/drawing/2014/main" id="{EC91C0A7-AF06-4E3E-A7EB-5721411ED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659" y="3005130"/>
                  <a:ext cx="276226" cy="22225"/>
                </a:xfrm>
                <a:custGeom>
                  <a:avLst/>
                  <a:gdLst>
                    <a:gd name="T0" fmla="*/ 73 w 73"/>
                    <a:gd name="T1" fmla="*/ 3 h 6"/>
                    <a:gd name="T2" fmla="*/ 70 w 73"/>
                    <a:gd name="T3" fmla="*/ 6 h 6"/>
                    <a:gd name="T4" fmla="*/ 3 w 73"/>
                    <a:gd name="T5" fmla="*/ 6 h 6"/>
                    <a:gd name="T6" fmla="*/ 0 w 73"/>
                    <a:gd name="T7" fmla="*/ 3 h 6"/>
                    <a:gd name="T8" fmla="*/ 3 w 73"/>
                    <a:gd name="T9" fmla="*/ 0 h 6"/>
                    <a:gd name="T10" fmla="*/ 70 w 73"/>
                    <a:gd name="T11" fmla="*/ 0 h 6"/>
                    <a:gd name="T12" fmla="*/ 73 w 73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3" h="6">
                      <a:moveTo>
                        <a:pt x="73" y="3"/>
                      </a:moveTo>
                      <a:cubicBezTo>
                        <a:pt x="73" y="5"/>
                        <a:pt x="72" y="6"/>
                        <a:pt x="70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1" y="6"/>
                        <a:pt x="0" y="5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2" y="0"/>
                        <a:pt x="73" y="1"/>
                        <a:pt x="73" y="3"/>
                      </a:cubicBezTo>
                      <a:close/>
                    </a:path>
                  </a:pathLst>
                </a:custGeom>
                <a:solidFill>
                  <a:srgbClr val="CFD3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1326FB5-37C5-4569-A482-5EFADB882DC1}"/>
                  </a:ext>
                </a:extLst>
              </p:cNvPr>
              <p:cNvGrpSpPr/>
              <p:nvPr/>
            </p:nvGrpSpPr>
            <p:grpSpPr>
              <a:xfrm>
                <a:off x="4942379" y="2148474"/>
                <a:ext cx="1735017" cy="2311282"/>
                <a:chOff x="4902153" y="2095134"/>
                <a:chExt cx="1735017" cy="2311282"/>
              </a:xfrm>
            </p:grpSpPr>
            <p:sp>
              <p:nvSpPr>
                <p:cNvPr id="27" name="Freeform 104">
                  <a:extLst>
                    <a:ext uri="{FF2B5EF4-FFF2-40B4-BE49-F238E27FC236}">
                      <a16:creationId xmlns:a16="http://schemas.microsoft.com/office/drawing/2014/main" id="{458534FE-0E39-4601-BAD7-D827F11EC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2153" y="2095134"/>
                  <a:ext cx="1735017" cy="2311282"/>
                </a:xfrm>
                <a:custGeom>
                  <a:avLst/>
                  <a:gdLst>
                    <a:gd name="T0" fmla="*/ 0 w 115"/>
                    <a:gd name="T1" fmla="*/ 9 h 153"/>
                    <a:gd name="T2" fmla="*/ 9 w 115"/>
                    <a:gd name="T3" fmla="*/ 0 h 153"/>
                    <a:gd name="T4" fmla="*/ 76 w 115"/>
                    <a:gd name="T5" fmla="*/ 0 h 153"/>
                    <a:gd name="T6" fmla="*/ 115 w 115"/>
                    <a:gd name="T7" fmla="*/ 32 h 153"/>
                    <a:gd name="T8" fmla="*/ 115 w 115"/>
                    <a:gd name="T9" fmla="*/ 144 h 153"/>
                    <a:gd name="T10" fmla="*/ 106 w 115"/>
                    <a:gd name="T11" fmla="*/ 153 h 153"/>
                    <a:gd name="T12" fmla="*/ 9 w 115"/>
                    <a:gd name="T13" fmla="*/ 153 h 153"/>
                    <a:gd name="T14" fmla="*/ 0 w 115"/>
                    <a:gd name="T15" fmla="*/ 144 h 153"/>
                    <a:gd name="T16" fmla="*/ 0 w 115"/>
                    <a:gd name="T17" fmla="*/ 9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5" h="153">
                      <a:moveTo>
                        <a:pt x="0" y="9"/>
                      </a:move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115" y="32"/>
                        <a:pt x="115" y="32"/>
                        <a:pt x="115" y="32"/>
                      </a:cubicBezTo>
                      <a:cubicBezTo>
                        <a:pt x="115" y="144"/>
                        <a:pt x="115" y="144"/>
                        <a:pt x="115" y="144"/>
                      </a:cubicBezTo>
                      <a:cubicBezTo>
                        <a:pt x="115" y="149"/>
                        <a:pt x="111" y="153"/>
                        <a:pt x="106" y="153"/>
                      </a:cubicBezTo>
                      <a:cubicBezTo>
                        <a:pt x="9" y="153"/>
                        <a:pt x="9" y="153"/>
                        <a:pt x="9" y="153"/>
                      </a:cubicBezTo>
                      <a:cubicBezTo>
                        <a:pt x="4" y="153"/>
                        <a:pt x="0" y="149"/>
                        <a:pt x="0" y="144"/>
                      </a:cubicBez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0F1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8" name="Freeform 105">
                  <a:extLst>
                    <a:ext uri="{FF2B5EF4-FFF2-40B4-BE49-F238E27FC236}">
                      <a16:creationId xmlns:a16="http://schemas.microsoft.com/office/drawing/2014/main" id="{1E2FB4F4-97C0-4F62-BC5B-D748009E1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48277" y="2095134"/>
                  <a:ext cx="588893" cy="481252"/>
                </a:xfrm>
                <a:custGeom>
                  <a:avLst/>
                  <a:gdLst>
                    <a:gd name="T0" fmla="*/ 0 w 39"/>
                    <a:gd name="T1" fmla="*/ 0 h 32"/>
                    <a:gd name="T2" fmla="*/ 0 w 39"/>
                    <a:gd name="T3" fmla="*/ 23 h 32"/>
                    <a:gd name="T4" fmla="*/ 10 w 39"/>
                    <a:gd name="T5" fmla="*/ 32 h 32"/>
                    <a:gd name="T6" fmla="*/ 39 w 39"/>
                    <a:gd name="T7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32">
                      <a:moveTo>
                        <a:pt x="0" y="0"/>
                      </a:move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8"/>
                        <a:pt x="5" y="32"/>
                        <a:pt x="10" y="32"/>
                      </a:cubicBezTo>
                      <a:cubicBezTo>
                        <a:pt x="39" y="32"/>
                        <a:pt x="39" y="32"/>
                        <a:pt x="39" y="32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9" name="Freeform 106">
                  <a:extLst>
                    <a:ext uri="{FF2B5EF4-FFF2-40B4-BE49-F238E27FC236}">
                      <a16:creationId xmlns:a16="http://schemas.microsoft.com/office/drawing/2014/main" id="{074F05D4-640B-499E-9BAF-3D96D58F2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756" y="2671371"/>
                  <a:ext cx="525572" cy="88650"/>
                </a:xfrm>
                <a:custGeom>
                  <a:avLst/>
                  <a:gdLst>
                    <a:gd name="T0" fmla="*/ 35 w 35"/>
                    <a:gd name="T1" fmla="*/ 3 h 6"/>
                    <a:gd name="T2" fmla="*/ 32 w 35"/>
                    <a:gd name="T3" fmla="*/ 6 h 6"/>
                    <a:gd name="T4" fmla="*/ 3 w 35"/>
                    <a:gd name="T5" fmla="*/ 6 h 6"/>
                    <a:gd name="T6" fmla="*/ 0 w 35"/>
                    <a:gd name="T7" fmla="*/ 3 h 6"/>
                    <a:gd name="T8" fmla="*/ 3 w 35"/>
                    <a:gd name="T9" fmla="*/ 0 h 6"/>
                    <a:gd name="T10" fmla="*/ 32 w 35"/>
                    <a:gd name="T11" fmla="*/ 0 h 6"/>
                    <a:gd name="T12" fmla="*/ 35 w 35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6">
                      <a:moveTo>
                        <a:pt x="35" y="3"/>
                      </a:moveTo>
                      <a:cubicBezTo>
                        <a:pt x="35" y="5"/>
                        <a:pt x="34" y="6"/>
                        <a:pt x="32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1" y="6"/>
                        <a:pt x="0" y="5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4" y="0"/>
                        <a:pt x="35" y="1"/>
                        <a:pt x="35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0" name="Freeform 107">
                  <a:extLst>
                    <a:ext uri="{FF2B5EF4-FFF2-40B4-BE49-F238E27FC236}">
                      <a16:creationId xmlns:a16="http://schemas.microsoft.com/office/drawing/2014/main" id="{8665E2D5-D0E6-4BA5-93B1-DA4D3CA13C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756" y="3063973"/>
                  <a:ext cx="1114465" cy="88650"/>
                </a:xfrm>
                <a:custGeom>
                  <a:avLst/>
                  <a:gdLst>
                    <a:gd name="T0" fmla="*/ 74 w 74"/>
                    <a:gd name="T1" fmla="*/ 3 h 6"/>
                    <a:gd name="T2" fmla="*/ 70 w 74"/>
                    <a:gd name="T3" fmla="*/ 6 h 6"/>
                    <a:gd name="T4" fmla="*/ 3 w 74"/>
                    <a:gd name="T5" fmla="*/ 6 h 6"/>
                    <a:gd name="T6" fmla="*/ 0 w 74"/>
                    <a:gd name="T7" fmla="*/ 3 h 6"/>
                    <a:gd name="T8" fmla="*/ 3 w 74"/>
                    <a:gd name="T9" fmla="*/ 0 h 6"/>
                    <a:gd name="T10" fmla="*/ 70 w 74"/>
                    <a:gd name="T11" fmla="*/ 0 h 6"/>
                    <a:gd name="T12" fmla="*/ 74 w 74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6">
                      <a:moveTo>
                        <a:pt x="74" y="3"/>
                      </a:moveTo>
                      <a:cubicBezTo>
                        <a:pt x="74" y="5"/>
                        <a:pt x="72" y="6"/>
                        <a:pt x="70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1" y="6"/>
                        <a:pt x="0" y="5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2" y="0"/>
                        <a:pt x="74" y="1"/>
                        <a:pt x="74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1" name="Freeform 108">
                  <a:extLst>
                    <a:ext uri="{FF2B5EF4-FFF2-40B4-BE49-F238E27FC236}">
                      <a16:creationId xmlns:a16="http://schemas.microsoft.com/office/drawing/2014/main" id="{D52E4568-75ED-405E-A3BB-F1238133F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756" y="3437577"/>
                  <a:ext cx="1114465" cy="107649"/>
                </a:xfrm>
                <a:custGeom>
                  <a:avLst/>
                  <a:gdLst>
                    <a:gd name="T0" fmla="*/ 74 w 74"/>
                    <a:gd name="T1" fmla="*/ 3 h 7"/>
                    <a:gd name="T2" fmla="*/ 70 w 74"/>
                    <a:gd name="T3" fmla="*/ 7 h 7"/>
                    <a:gd name="T4" fmla="*/ 3 w 74"/>
                    <a:gd name="T5" fmla="*/ 7 h 7"/>
                    <a:gd name="T6" fmla="*/ 0 w 74"/>
                    <a:gd name="T7" fmla="*/ 3 h 7"/>
                    <a:gd name="T8" fmla="*/ 3 w 74"/>
                    <a:gd name="T9" fmla="*/ 0 h 7"/>
                    <a:gd name="T10" fmla="*/ 70 w 74"/>
                    <a:gd name="T11" fmla="*/ 0 h 7"/>
                    <a:gd name="T12" fmla="*/ 74 w 74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7">
                      <a:moveTo>
                        <a:pt x="74" y="3"/>
                      </a:moveTo>
                      <a:cubicBezTo>
                        <a:pt x="74" y="5"/>
                        <a:pt x="72" y="7"/>
                        <a:pt x="70" y="7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1" y="7"/>
                        <a:pt x="0" y="5"/>
                        <a:pt x="0" y="3"/>
                      </a:cubicBezTo>
                      <a:cubicBezTo>
                        <a:pt x="0" y="2"/>
                        <a:pt x="1" y="0"/>
                        <a:pt x="3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2" y="0"/>
                        <a:pt x="74" y="2"/>
                        <a:pt x="74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Freeform 109">
                  <a:extLst>
                    <a:ext uri="{FF2B5EF4-FFF2-40B4-BE49-F238E27FC236}">
                      <a16:creationId xmlns:a16="http://schemas.microsoft.com/office/drawing/2014/main" id="{DEC5452B-E3A6-4240-9621-0C90B82D9C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756" y="3830179"/>
                  <a:ext cx="1114465" cy="94984"/>
                </a:xfrm>
                <a:custGeom>
                  <a:avLst/>
                  <a:gdLst>
                    <a:gd name="T0" fmla="*/ 74 w 74"/>
                    <a:gd name="T1" fmla="*/ 3 h 6"/>
                    <a:gd name="T2" fmla="*/ 70 w 74"/>
                    <a:gd name="T3" fmla="*/ 6 h 6"/>
                    <a:gd name="T4" fmla="*/ 3 w 74"/>
                    <a:gd name="T5" fmla="*/ 6 h 6"/>
                    <a:gd name="T6" fmla="*/ 0 w 74"/>
                    <a:gd name="T7" fmla="*/ 3 h 6"/>
                    <a:gd name="T8" fmla="*/ 3 w 74"/>
                    <a:gd name="T9" fmla="*/ 0 h 6"/>
                    <a:gd name="T10" fmla="*/ 70 w 74"/>
                    <a:gd name="T11" fmla="*/ 0 h 6"/>
                    <a:gd name="T12" fmla="*/ 74 w 74"/>
                    <a:gd name="T1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6">
                      <a:moveTo>
                        <a:pt x="74" y="3"/>
                      </a:moveTo>
                      <a:cubicBezTo>
                        <a:pt x="74" y="5"/>
                        <a:pt x="72" y="6"/>
                        <a:pt x="70" y="6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1" y="6"/>
                        <a:pt x="0" y="5"/>
                        <a:pt x="0" y="3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70" y="0"/>
                        <a:pt x="70" y="0"/>
                        <a:pt x="70" y="0"/>
                      </a:cubicBezTo>
                      <a:cubicBezTo>
                        <a:pt x="72" y="0"/>
                        <a:pt x="74" y="1"/>
                        <a:pt x="74" y="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56B3584-CA2E-4872-876F-63CBD00DE052}"/>
                </a:ext>
              </a:extLst>
            </p:cNvPr>
            <p:cNvGrpSpPr/>
            <p:nvPr/>
          </p:nvGrpSpPr>
          <p:grpSpPr>
            <a:xfrm>
              <a:off x="6134942" y="3084531"/>
              <a:ext cx="1806378" cy="1825510"/>
              <a:chOff x="14955838" y="5839619"/>
              <a:chExt cx="749300" cy="757237"/>
            </a:xfrm>
          </p:grpSpPr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AD710C8B-23DF-4D77-AB63-AC7C4EC8D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5213" y="5839619"/>
                <a:ext cx="669925" cy="677862"/>
              </a:xfrm>
              <a:custGeom>
                <a:avLst/>
                <a:gdLst>
                  <a:gd name="T0" fmla="*/ 167 w 177"/>
                  <a:gd name="T1" fmla="*/ 12 h 179"/>
                  <a:gd name="T2" fmla="*/ 131 w 177"/>
                  <a:gd name="T3" fmla="*/ 12 h 179"/>
                  <a:gd name="T4" fmla="*/ 127 w 177"/>
                  <a:gd name="T5" fmla="*/ 8 h 179"/>
                  <a:gd name="T6" fmla="*/ 99 w 177"/>
                  <a:gd name="T7" fmla="*/ 8 h 179"/>
                  <a:gd name="T8" fmla="*/ 50 w 177"/>
                  <a:gd name="T9" fmla="*/ 57 h 179"/>
                  <a:gd name="T10" fmla="*/ 50 w 177"/>
                  <a:gd name="T11" fmla="*/ 71 h 179"/>
                  <a:gd name="T12" fmla="*/ 50 w 177"/>
                  <a:gd name="T13" fmla="*/ 71 h 179"/>
                  <a:gd name="T14" fmla="*/ 63 w 177"/>
                  <a:gd name="T15" fmla="*/ 71 h 179"/>
                  <a:gd name="T16" fmla="*/ 108 w 177"/>
                  <a:gd name="T17" fmla="*/ 26 h 179"/>
                  <a:gd name="T18" fmla="*/ 118 w 177"/>
                  <a:gd name="T19" fmla="*/ 26 h 179"/>
                  <a:gd name="T20" fmla="*/ 86 w 177"/>
                  <a:gd name="T21" fmla="*/ 57 h 179"/>
                  <a:gd name="T22" fmla="*/ 0 w 177"/>
                  <a:gd name="T23" fmla="*/ 143 h 179"/>
                  <a:gd name="T24" fmla="*/ 36 w 177"/>
                  <a:gd name="T25" fmla="*/ 179 h 179"/>
                  <a:gd name="T26" fmla="*/ 167 w 177"/>
                  <a:gd name="T27" fmla="*/ 48 h 179"/>
                  <a:gd name="T28" fmla="*/ 167 w 177"/>
                  <a:gd name="T29" fmla="*/ 1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7" h="179">
                    <a:moveTo>
                      <a:pt x="167" y="12"/>
                    </a:moveTo>
                    <a:cubicBezTo>
                      <a:pt x="157" y="2"/>
                      <a:pt x="141" y="2"/>
                      <a:pt x="131" y="12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19" y="0"/>
                      <a:pt x="107" y="0"/>
                      <a:pt x="99" y="8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46" y="61"/>
                      <a:pt x="46" y="67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3" y="75"/>
                      <a:pt x="60" y="75"/>
                      <a:pt x="63" y="71"/>
                    </a:cubicBezTo>
                    <a:cubicBezTo>
                      <a:pt x="108" y="26"/>
                      <a:pt x="108" y="26"/>
                      <a:pt x="108" y="26"/>
                    </a:cubicBezTo>
                    <a:cubicBezTo>
                      <a:pt x="111" y="23"/>
                      <a:pt x="115" y="23"/>
                      <a:pt x="118" y="26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36" y="179"/>
                      <a:pt x="36" y="179"/>
                      <a:pt x="36" y="179"/>
                    </a:cubicBezTo>
                    <a:cubicBezTo>
                      <a:pt x="167" y="48"/>
                      <a:pt x="167" y="48"/>
                      <a:pt x="167" y="48"/>
                    </a:cubicBezTo>
                    <a:cubicBezTo>
                      <a:pt x="177" y="38"/>
                      <a:pt x="177" y="22"/>
                      <a:pt x="167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C917BFE3-241A-4607-922F-C4AABABCF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5213" y="5845969"/>
                <a:ext cx="631825" cy="603250"/>
              </a:xfrm>
              <a:custGeom>
                <a:avLst/>
                <a:gdLst>
                  <a:gd name="T0" fmla="*/ 167 w 167"/>
                  <a:gd name="T1" fmla="*/ 10 h 159"/>
                  <a:gd name="T2" fmla="*/ 131 w 167"/>
                  <a:gd name="T3" fmla="*/ 10 h 159"/>
                  <a:gd name="T4" fmla="*/ 0 w 167"/>
                  <a:gd name="T5" fmla="*/ 141 h 159"/>
                  <a:gd name="T6" fmla="*/ 18 w 167"/>
                  <a:gd name="T7" fmla="*/ 159 h 159"/>
                  <a:gd name="T8" fmla="*/ 167 w 167"/>
                  <a:gd name="T9" fmla="*/ 1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59">
                    <a:moveTo>
                      <a:pt x="167" y="10"/>
                    </a:moveTo>
                    <a:cubicBezTo>
                      <a:pt x="157" y="0"/>
                      <a:pt x="141" y="0"/>
                      <a:pt x="131" y="10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18" y="159"/>
                      <a:pt x="18" y="159"/>
                      <a:pt x="18" y="159"/>
                    </a:cubicBezTo>
                    <a:lnTo>
                      <a:pt x="167" y="1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  <a:alpha val="19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0">
                <a:extLst>
                  <a:ext uri="{FF2B5EF4-FFF2-40B4-BE49-F238E27FC236}">
                    <a16:creationId xmlns:a16="http://schemas.microsoft.com/office/drawing/2014/main" id="{9229BA67-DDF6-40C6-A85E-A57F9E66B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82826" y="6380956"/>
                <a:ext cx="188913" cy="188912"/>
              </a:xfrm>
              <a:custGeom>
                <a:avLst/>
                <a:gdLst>
                  <a:gd name="T0" fmla="*/ 119 w 119"/>
                  <a:gd name="T1" fmla="*/ 86 h 119"/>
                  <a:gd name="T2" fmla="*/ 33 w 119"/>
                  <a:gd name="T3" fmla="*/ 0 h 119"/>
                  <a:gd name="T4" fmla="*/ 0 w 119"/>
                  <a:gd name="T5" fmla="*/ 76 h 119"/>
                  <a:gd name="T6" fmla="*/ 42 w 119"/>
                  <a:gd name="T7" fmla="*/ 119 h 119"/>
                  <a:gd name="T8" fmla="*/ 119 w 119"/>
                  <a:gd name="T9" fmla="*/ 8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9">
                    <a:moveTo>
                      <a:pt x="119" y="86"/>
                    </a:moveTo>
                    <a:lnTo>
                      <a:pt x="33" y="0"/>
                    </a:lnTo>
                    <a:lnTo>
                      <a:pt x="0" y="76"/>
                    </a:lnTo>
                    <a:lnTo>
                      <a:pt x="42" y="119"/>
                    </a:lnTo>
                    <a:lnTo>
                      <a:pt x="119" y="86"/>
                    </a:lnTo>
                    <a:close/>
                  </a:path>
                </a:pathLst>
              </a:custGeom>
              <a:solidFill>
                <a:srgbClr val="F0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1">
                <a:extLst>
                  <a:ext uri="{FF2B5EF4-FFF2-40B4-BE49-F238E27FC236}">
                    <a16:creationId xmlns:a16="http://schemas.microsoft.com/office/drawing/2014/main" id="{50BD6D4D-9B56-44B7-9693-344C76583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5838" y="6501606"/>
                <a:ext cx="93663" cy="95250"/>
              </a:xfrm>
              <a:custGeom>
                <a:avLst/>
                <a:gdLst>
                  <a:gd name="T0" fmla="*/ 7 w 25"/>
                  <a:gd name="T1" fmla="*/ 0 h 25"/>
                  <a:gd name="T2" fmla="*/ 25 w 25"/>
                  <a:gd name="T3" fmla="*/ 18 h 25"/>
                  <a:gd name="T4" fmla="*/ 10 w 25"/>
                  <a:gd name="T5" fmla="*/ 23 h 25"/>
                  <a:gd name="T6" fmla="*/ 2 w 25"/>
                  <a:gd name="T7" fmla="*/ 15 h 25"/>
                  <a:gd name="T8" fmla="*/ 7 w 25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7" y="0"/>
                    </a:moveTo>
                    <a:cubicBezTo>
                      <a:pt x="25" y="18"/>
                      <a:pt x="25" y="18"/>
                      <a:pt x="25" y="18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5" y="25"/>
                      <a:pt x="0" y="20"/>
                      <a:pt x="2" y="1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22">
                <a:extLst>
                  <a:ext uri="{FF2B5EF4-FFF2-40B4-BE49-F238E27FC236}">
                    <a16:creationId xmlns:a16="http://schemas.microsoft.com/office/drawing/2014/main" id="{63096526-9095-4F31-B2BA-936238CA1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36838" y="6055519"/>
                <a:ext cx="163513" cy="158750"/>
              </a:xfrm>
              <a:custGeom>
                <a:avLst/>
                <a:gdLst>
                  <a:gd name="T0" fmla="*/ 15 w 103"/>
                  <a:gd name="T1" fmla="*/ 0 h 100"/>
                  <a:gd name="T2" fmla="*/ 103 w 103"/>
                  <a:gd name="T3" fmla="*/ 85 h 100"/>
                  <a:gd name="T4" fmla="*/ 86 w 103"/>
                  <a:gd name="T5" fmla="*/ 100 h 100"/>
                  <a:gd name="T6" fmla="*/ 0 w 103"/>
                  <a:gd name="T7" fmla="*/ 14 h 100"/>
                  <a:gd name="T8" fmla="*/ 15 w 103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100">
                    <a:moveTo>
                      <a:pt x="15" y="0"/>
                    </a:moveTo>
                    <a:lnTo>
                      <a:pt x="103" y="85"/>
                    </a:lnTo>
                    <a:lnTo>
                      <a:pt x="86" y="100"/>
                    </a:lnTo>
                    <a:lnTo>
                      <a:pt x="0" y="14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23">
                <a:extLst>
                  <a:ext uri="{FF2B5EF4-FFF2-40B4-BE49-F238E27FC236}">
                    <a16:creationId xmlns:a16="http://schemas.microsoft.com/office/drawing/2014/main" id="{A115E314-E24C-4F3A-8581-2099C13CC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36838" y="6055519"/>
                <a:ext cx="92075" cy="90487"/>
              </a:xfrm>
              <a:custGeom>
                <a:avLst/>
                <a:gdLst>
                  <a:gd name="T0" fmla="*/ 43 w 58"/>
                  <a:gd name="T1" fmla="*/ 57 h 57"/>
                  <a:gd name="T2" fmla="*/ 0 w 58"/>
                  <a:gd name="T3" fmla="*/ 14 h 57"/>
                  <a:gd name="T4" fmla="*/ 15 w 58"/>
                  <a:gd name="T5" fmla="*/ 0 h 57"/>
                  <a:gd name="T6" fmla="*/ 58 w 58"/>
                  <a:gd name="T7" fmla="*/ 42 h 57"/>
                  <a:gd name="T8" fmla="*/ 43 w 58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7">
                    <a:moveTo>
                      <a:pt x="43" y="57"/>
                    </a:moveTo>
                    <a:lnTo>
                      <a:pt x="0" y="14"/>
                    </a:lnTo>
                    <a:lnTo>
                      <a:pt x="15" y="0"/>
                    </a:lnTo>
                    <a:lnTo>
                      <a:pt x="58" y="42"/>
                    </a:lnTo>
                    <a:lnTo>
                      <a:pt x="43" y="5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69E83B6-A70F-4A7C-B364-FCC899E949F7}"/>
              </a:ext>
            </a:extLst>
          </p:cNvPr>
          <p:cNvGrpSpPr/>
          <p:nvPr/>
        </p:nvGrpSpPr>
        <p:grpSpPr>
          <a:xfrm>
            <a:off x="647700" y="1783524"/>
            <a:ext cx="3544918" cy="1526572"/>
            <a:chOff x="647700" y="1783524"/>
            <a:chExt cx="3544918" cy="152657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51C61C4-682F-47F3-BC91-D8A6F6F3A1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7100" y="2536825"/>
              <a:ext cx="725518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910616F9-7D41-49E4-B364-E3D90C568145}"/>
                </a:ext>
              </a:extLst>
            </p:cNvPr>
            <p:cNvSpPr txBox="1">
              <a:spLocks/>
            </p:cNvSpPr>
            <p:nvPr/>
          </p:nvSpPr>
          <p:spPr>
            <a:xfrm>
              <a:off x="647700" y="1783524"/>
              <a:ext cx="2800244" cy="1526572"/>
            </a:xfrm>
            <a:prstGeom prst="rect">
              <a:avLst/>
            </a:prstGeom>
          </p:spPr>
          <p:txBody>
            <a:bodyPr vert="horz" wrap="square" lIns="0" tIns="0" rIns="18288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 sit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amet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consectetur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adipiscing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elit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</a:t>
              </a:r>
            </a:p>
            <a:p>
              <a:pPr marL="0" lvl="0" indent="0" algn="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Sed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imperdiet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fermentum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lectus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mollis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C078173-C2E5-418B-BC38-2C93F6FAD3C7}"/>
              </a:ext>
            </a:extLst>
          </p:cNvPr>
          <p:cNvGrpSpPr/>
          <p:nvPr/>
        </p:nvGrpSpPr>
        <p:grpSpPr>
          <a:xfrm>
            <a:off x="647700" y="3777413"/>
            <a:ext cx="3544918" cy="1526572"/>
            <a:chOff x="647700" y="3777413"/>
            <a:chExt cx="3544918" cy="152657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E2990A-4B9B-41DF-8887-B17FB1D37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7100" y="4537075"/>
              <a:ext cx="725518" cy="0"/>
            </a:xfrm>
            <a:prstGeom prst="line">
              <a:avLst/>
            </a:prstGeom>
            <a:ln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D0E8FE2D-F6DA-4E68-BDFB-CB83A5B28035}"/>
                </a:ext>
              </a:extLst>
            </p:cNvPr>
            <p:cNvSpPr txBox="1">
              <a:spLocks/>
            </p:cNvSpPr>
            <p:nvPr/>
          </p:nvSpPr>
          <p:spPr>
            <a:xfrm>
              <a:off x="647700" y="3777413"/>
              <a:ext cx="2800244" cy="1526572"/>
            </a:xfrm>
            <a:prstGeom prst="rect">
              <a:avLst/>
            </a:prstGeom>
          </p:spPr>
          <p:txBody>
            <a:bodyPr vert="horz" wrap="square" lIns="0" tIns="0" rIns="18288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 dolor sit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.</a:t>
              </a:r>
            </a:p>
            <a:p>
              <a:pPr marL="0" lvl="0" indent="0" algn="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Sed </a:t>
              </a:r>
              <a:r>
                <a:rPr lang="en-US" sz="1400" dirty="0" err="1">
                  <a:solidFill>
                    <a:schemeClr val="bg1"/>
                  </a:solidFill>
                </a:rPr>
                <a:t>imperdiet</a:t>
              </a:r>
              <a:r>
                <a:rPr lang="en-US" sz="1400" dirty="0">
                  <a:solidFill>
                    <a:schemeClr val="bg1"/>
                  </a:solidFill>
                </a:rPr>
                <a:t> fermentum </a:t>
              </a:r>
              <a:r>
                <a:rPr lang="en-US" sz="1400" dirty="0" err="1">
                  <a:solidFill>
                    <a:schemeClr val="bg1"/>
                  </a:solidFill>
                </a:rPr>
                <a:t>lectus</a:t>
              </a:r>
              <a:r>
                <a:rPr lang="en-US" sz="1400" dirty="0">
                  <a:solidFill>
                    <a:schemeClr val="bg1"/>
                  </a:solidFill>
                </a:rPr>
                <a:t> et </a:t>
              </a:r>
              <a:r>
                <a:rPr lang="en-US" sz="1400" dirty="0" err="1">
                  <a:solidFill>
                    <a:schemeClr val="bg1"/>
                  </a:solidFill>
                </a:rPr>
                <a:t>mollis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BADE815-2501-49AF-B261-D4F16C88C1AF}"/>
              </a:ext>
            </a:extLst>
          </p:cNvPr>
          <p:cNvGrpSpPr/>
          <p:nvPr/>
        </p:nvGrpSpPr>
        <p:grpSpPr>
          <a:xfrm>
            <a:off x="7994373" y="1783524"/>
            <a:ext cx="3549927" cy="1526572"/>
            <a:chOff x="7994373" y="1783524"/>
            <a:chExt cx="3549927" cy="1526572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2E81CE3-DD48-4610-93C3-F4186C555E29}"/>
                </a:ext>
              </a:extLst>
            </p:cNvPr>
            <p:cNvCxnSpPr>
              <a:cxnSpLocks/>
            </p:cNvCxnSpPr>
            <p:nvPr/>
          </p:nvCxnSpPr>
          <p:spPr>
            <a:xfrm>
              <a:off x="7994373" y="2536825"/>
              <a:ext cx="725518" cy="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5324D7EF-230E-40C0-961A-7EE6E29151D1}"/>
                </a:ext>
              </a:extLst>
            </p:cNvPr>
            <p:cNvSpPr txBox="1">
              <a:spLocks/>
            </p:cNvSpPr>
            <p:nvPr/>
          </p:nvSpPr>
          <p:spPr>
            <a:xfrm>
              <a:off x="8744056" y="1783524"/>
              <a:ext cx="2800244" cy="1526572"/>
            </a:xfrm>
            <a:prstGeom prst="rect">
              <a:avLst/>
            </a:prstGeom>
          </p:spPr>
          <p:txBody>
            <a:bodyPr vert="horz" wrap="square" lIns="18288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 sit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amet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,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consectetur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adipiscing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elit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Sed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imperdiet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fermentum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lectus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mollis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4C13AC-322C-4C27-914F-39241D629846}"/>
              </a:ext>
            </a:extLst>
          </p:cNvPr>
          <p:cNvGrpSpPr/>
          <p:nvPr/>
        </p:nvGrpSpPr>
        <p:grpSpPr>
          <a:xfrm>
            <a:off x="7994373" y="3777413"/>
            <a:ext cx="3549927" cy="1526572"/>
            <a:chOff x="7994373" y="3777413"/>
            <a:chExt cx="3549927" cy="152657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8A1504-481B-4F60-A81C-2AE7469ED9DC}"/>
                </a:ext>
              </a:extLst>
            </p:cNvPr>
            <p:cNvCxnSpPr>
              <a:cxnSpLocks/>
            </p:cNvCxnSpPr>
            <p:nvPr/>
          </p:nvCxnSpPr>
          <p:spPr>
            <a:xfrm>
              <a:off x="7994373" y="4537075"/>
              <a:ext cx="725518" cy="0"/>
            </a:xfrm>
            <a:prstGeom prst="line">
              <a:avLst/>
            </a:prstGeom>
            <a:ln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tent Placeholder 2">
              <a:extLst>
                <a:ext uri="{FF2B5EF4-FFF2-40B4-BE49-F238E27FC236}">
                  <a16:creationId xmlns:a16="http://schemas.microsoft.com/office/drawing/2014/main" id="{71664101-C8B8-4593-9385-F23B38625A81}"/>
                </a:ext>
              </a:extLst>
            </p:cNvPr>
            <p:cNvSpPr txBox="1">
              <a:spLocks/>
            </p:cNvSpPr>
            <p:nvPr/>
          </p:nvSpPr>
          <p:spPr>
            <a:xfrm>
              <a:off x="8744056" y="3777413"/>
              <a:ext cx="2800244" cy="1526572"/>
            </a:xfrm>
            <a:prstGeom prst="rect">
              <a:avLst/>
            </a:prstGeom>
          </p:spPr>
          <p:txBody>
            <a:bodyPr vert="horz" wrap="square" lIns="18288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 dolor sit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.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. Sed </a:t>
              </a:r>
              <a:r>
                <a:rPr lang="en-US" sz="1400" dirty="0" err="1">
                  <a:solidFill>
                    <a:schemeClr val="bg1"/>
                  </a:solidFill>
                </a:rPr>
                <a:t>imperdiet</a:t>
              </a:r>
              <a:r>
                <a:rPr lang="en-US" sz="1400" dirty="0">
                  <a:solidFill>
                    <a:schemeClr val="bg1"/>
                  </a:solidFill>
                </a:rPr>
                <a:t> fermentum </a:t>
              </a:r>
              <a:r>
                <a:rPr lang="en-US" sz="1400" dirty="0" err="1">
                  <a:solidFill>
                    <a:schemeClr val="bg1"/>
                  </a:solidFill>
                </a:rPr>
                <a:t>lectus</a:t>
              </a:r>
              <a:r>
                <a:rPr lang="en-US" sz="1400" dirty="0">
                  <a:solidFill>
                    <a:schemeClr val="bg1"/>
                  </a:solidFill>
                </a:rPr>
                <a:t> et </a:t>
              </a:r>
              <a:r>
                <a:rPr lang="en-US" sz="1400" dirty="0" err="1">
                  <a:solidFill>
                    <a:schemeClr val="bg1"/>
                  </a:solidFill>
                </a:rPr>
                <a:t>mollis</a:t>
              </a:r>
              <a:r>
                <a:rPr lang="en-US" sz="1400" dirty="0">
                  <a:solidFill>
                    <a:schemeClr val="bg1"/>
                  </a:solidFill>
                </a:rPr>
                <a:t>. 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FE0D00B3-4D52-42A7-90A4-CAFCE5D4C9AF}"/>
              </a:ext>
            </a:extLst>
          </p:cNvPr>
          <p:cNvSpPr/>
          <p:nvPr/>
        </p:nvSpPr>
        <p:spPr>
          <a:xfrm>
            <a:off x="11093459" y="6353175"/>
            <a:ext cx="450841" cy="504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4839F-EADD-4794-A5D5-4F10197BE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2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EA984B5-DE62-41C8-B275-E2B25267546E}"/>
              </a:ext>
            </a:extLst>
          </p:cNvPr>
          <p:cNvSpPr/>
          <p:nvPr/>
        </p:nvSpPr>
        <p:spPr>
          <a:xfrm>
            <a:off x="8074029" y="1"/>
            <a:ext cx="41148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98A5F-652D-437D-9159-EFA17823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589164"/>
            <a:ext cx="7423158" cy="1107996"/>
          </a:xfrm>
        </p:spPr>
        <p:txBody>
          <a:bodyPr wrap="square">
            <a:spAutoFit/>
          </a:bodyPr>
          <a:lstStyle/>
          <a:p>
            <a:r>
              <a:rPr lang="en-US" dirty="0"/>
              <a:t>ACCOUNT MANAGEMENT</a:t>
            </a:r>
            <a:br>
              <a:rPr lang="en-US" dirty="0"/>
            </a:br>
            <a:r>
              <a:rPr lang="en-US" dirty="0"/>
              <a:t>TARGET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EE1CC-D584-4661-9321-9BAC35CF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74A20E-012F-48DD-AEF8-4EA625FDC9C5}"/>
              </a:ext>
            </a:extLst>
          </p:cNvPr>
          <p:cNvSpPr/>
          <p:nvPr/>
        </p:nvSpPr>
        <p:spPr>
          <a:xfrm>
            <a:off x="5743579" y="1548129"/>
            <a:ext cx="4660900" cy="466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A49ED435-C501-4B55-A580-0EECEB89BE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713590"/>
              </p:ext>
            </p:extLst>
          </p:nvPr>
        </p:nvGraphicFramePr>
        <p:xfrm>
          <a:off x="5864229" y="1748366"/>
          <a:ext cx="4419600" cy="4260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279AED-C0BC-4216-B08F-74FDE41E6CDF}"/>
              </a:ext>
            </a:extLst>
          </p:cNvPr>
          <p:cNvCxnSpPr>
            <a:cxnSpLocks/>
          </p:cNvCxnSpPr>
          <p:nvPr/>
        </p:nvCxnSpPr>
        <p:spPr>
          <a:xfrm>
            <a:off x="640806" y="1848370"/>
            <a:ext cx="4819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01F50BF-2594-4586-BD7C-7C5079EB4D42}"/>
              </a:ext>
            </a:extLst>
          </p:cNvPr>
          <p:cNvCxnSpPr/>
          <p:nvPr/>
        </p:nvCxnSpPr>
        <p:spPr>
          <a:xfrm>
            <a:off x="1909555" y="3505932"/>
            <a:ext cx="2989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1B58C06-57A6-4EB4-9505-1D8F34112362}"/>
              </a:ext>
            </a:extLst>
          </p:cNvPr>
          <p:cNvCxnSpPr/>
          <p:nvPr/>
        </p:nvCxnSpPr>
        <p:spPr>
          <a:xfrm>
            <a:off x="1909555" y="4807876"/>
            <a:ext cx="298946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271">
            <a:extLst>
              <a:ext uri="{FF2B5EF4-FFF2-40B4-BE49-F238E27FC236}">
                <a16:creationId xmlns:a16="http://schemas.microsoft.com/office/drawing/2014/main" id="{F87E48F7-87C4-4F5C-9058-0BC44F7C93B0}"/>
              </a:ext>
            </a:extLst>
          </p:cNvPr>
          <p:cNvSpPr>
            <a:spLocks noEditPoints="1"/>
          </p:cNvSpPr>
          <p:nvPr/>
        </p:nvSpPr>
        <p:spPr bwMode="auto">
          <a:xfrm>
            <a:off x="7635213" y="3244850"/>
            <a:ext cx="1087190" cy="1093232"/>
          </a:xfrm>
          <a:custGeom>
            <a:avLst/>
            <a:gdLst>
              <a:gd name="T0" fmla="*/ 718 w 903"/>
              <a:gd name="T1" fmla="*/ 206 h 903"/>
              <a:gd name="T2" fmla="*/ 764 w 903"/>
              <a:gd name="T3" fmla="*/ 278 h 903"/>
              <a:gd name="T4" fmla="*/ 372 w 903"/>
              <a:gd name="T5" fmla="*/ 455 h 903"/>
              <a:gd name="T6" fmla="*/ 265 w 903"/>
              <a:gd name="T7" fmla="*/ 490 h 903"/>
              <a:gd name="T8" fmla="*/ 254 w 903"/>
              <a:gd name="T9" fmla="*/ 607 h 903"/>
              <a:gd name="T10" fmla="*/ 357 w 903"/>
              <a:gd name="T11" fmla="*/ 662 h 903"/>
              <a:gd name="T12" fmla="*/ 447 w 903"/>
              <a:gd name="T13" fmla="*/ 588 h 903"/>
              <a:gd name="T14" fmla="*/ 494 w 903"/>
              <a:gd name="T15" fmla="*/ 429 h 903"/>
              <a:gd name="T16" fmla="*/ 526 w 903"/>
              <a:gd name="T17" fmla="*/ 633 h 903"/>
              <a:gd name="T18" fmla="*/ 346 w 903"/>
              <a:gd name="T19" fmla="*/ 752 h 903"/>
              <a:gd name="T20" fmla="*/ 166 w 903"/>
              <a:gd name="T21" fmla="*/ 633 h 903"/>
              <a:gd name="T22" fmla="*/ 208 w 903"/>
              <a:gd name="T23" fmla="*/ 418 h 903"/>
              <a:gd name="T24" fmla="*/ 415 w 903"/>
              <a:gd name="T25" fmla="*/ 373 h 903"/>
              <a:gd name="T26" fmla="*/ 408 w 903"/>
              <a:gd name="T27" fmla="*/ 599 h 903"/>
              <a:gd name="T28" fmla="*/ 331 w 903"/>
              <a:gd name="T29" fmla="*/ 631 h 903"/>
              <a:gd name="T30" fmla="*/ 272 w 903"/>
              <a:gd name="T31" fmla="*/ 572 h 903"/>
              <a:gd name="T32" fmla="*/ 304 w 903"/>
              <a:gd name="T33" fmla="*/ 495 h 903"/>
              <a:gd name="T34" fmla="*/ 350 w 903"/>
              <a:gd name="T35" fmla="*/ 527 h 903"/>
              <a:gd name="T36" fmla="*/ 321 w 903"/>
              <a:gd name="T37" fmla="*/ 574 h 903"/>
              <a:gd name="T38" fmla="*/ 376 w 903"/>
              <a:gd name="T39" fmla="*/ 563 h 903"/>
              <a:gd name="T40" fmla="*/ 658 w 903"/>
              <a:gd name="T41" fmla="*/ 605 h 903"/>
              <a:gd name="T42" fmla="*/ 580 w 903"/>
              <a:gd name="T43" fmla="*/ 769 h 903"/>
              <a:gd name="T44" fmla="*/ 425 w 903"/>
              <a:gd name="T45" fmla="*/ 862 h 903"/>
              <a:gd name="T46" fmla="*/ 238 w 903"/>
              <a:gd name="T47" fmla="*/ 854 h 903"/>
              <a:gd name="T48" fmla="*/ 93 w 903"/>
              <a:gd name="T49" fmla="*/ 746 h 903"/>
              <a:gd name="T50" fmla="*/ 31 w 903"/>
              <a:gd name="T51" fmla="*/ 573 h 903"/>
              <a:gd name="T52" fmla="*/ 76 w 903"/>
              <a:gd name="T53" fmla="*/ 393 h 903"/>
              <a:gd name="T54" fmla="*/ 209 w 903"/>
              <a:gd name="T55" fmla="*/ 272 h 903"/>
              <a:gd name="T56" fmla="*/ 391 w 903"/>
              <a:gd name="T57" fmla="*/ 244 h 903"/>
              <a:gd name="T58" fmla="*/ 548 w 903"/>
              <a:gd name="T59" fmla="*/ 313 h 903"/>
              <a:gd name="T60" fmla="*/ 324 w 903"/>
              <a:gd name="T61" fmla="*/ 333 h 903"/>
              <a:gd name="T62" fmla="*/ 159 w 903"/>
              <a:gd name="T63" fmla="*/ 430 h 903"/>
              <a:gd name="T64" fmla="*/ 122 w 903"/>
              <a:gd name="T65" fmla="*/ 579 h 903"/>
              <a:gd name="T66" fmla="*/ 219 w 903"/>
              <a:gd name="T67" fmla="*/ 743 h 903"/>
              <a:gd name="T68" fmla="*/ 370 w 903"/>
              <a:gd name="T69" fmla="*/ 781 h 903"/>
              <a:gd name="T70" fmla="*/ 534 w 903"/>
              <a:gd name="T71" fmla="*/ 683 h 903"/>
              <a:gd name="T72" fmla="*/ 568 w 903"/>
              <a:gd name="T73" fmla="*/ 515 h 903"/>
              <a:gd name="T74" fmla="*/ 622 w 903"/>
              <a:gd name="T75" fmla="*/ 402 h 903"/>
              <a:gd name="T76" fmla="*/ 608 w 903"/>
              <a:gd name="T77" fmla="*/ 173 h 903"/>
              <a:gd name="T78" fmla="*/ 632 w 903"/>
              <a:gd name="T79" fmla="*/ 249 h 903"/>
              <a:gd name="T80" fmla="*/ 740 w 903"/>
              <a:gd name="T81" fmla="*/ 55 h 903"/>
              <a:gd name="T82" fmla="*/ 813 w 903"/>
              <a:gd name="T83" fmla="*/ 11 h 903"/>
              <a:gd name="T84" fmla="*/ 711 w 903"/>
              <a:gd name="T85" fmla="*/ 36 h 903"/>
              <a:gd name="T86" fmla="*/ 581 w 903"/>
              <a:gd name="T87" fmla="*/ 157 h 903"/>
              <a:gd name="T88" fmla="*/ 556 w 903"/>
              <a:gd name="T89" fmla="*/ 281 h 903"/>
              <a:gd name="T90" fmla="*/ 379 w 903"/>
              <a:gd name="T91" fmla="*/ 213 h 903"/>
              <a:gd name="T92" fmla="*/ 181 w 903"/>
              <a:gd name="T93" fmla="*/ 252 h 903"/>
              <a:gd name="T94" fmla="*/ 41 w 903"/>
              <a:gd name="T95" fmla="*/ 392 h 903"/>
              <a:gd name="T96" fmla="*/ 2 w 903"/>
              <a:gd name="T97" fmla="*/ 590 h 903"/>
              <a:gd name="T98" fmla="*/ 70 w 903"/>
              <a:gd name="T99" fmla="*/ 767 h 903"/>
              <a:gd name="T100" fmla="*/ 7 w 903"/>
              <a:gd name="T101" fmla="*/ 900 h 903"/>
              <a:gd name="T102" fmla="*/ 163 w 903"/>
              <a:gd name="T103" fmla="*/ 850 h 903"/>
              <a:gd name="T104" fmla="*/ 346 w 903"/>
              <a:gd name="T105" fmla="*/ 903 h 903"/>
              <a:gd name="T106" fmla="*/ 531 w 903"/>
              <a:gd name="T107" fmla="*/ 850 h 903"/>
              <a:gd name="T108" fmla="*/ 686 w 903"/>
              <a:gd name="T109" fmla="*/ 900 h 903"/>
              <a:gd name="T110" fmla="*/ 622 w 903"/>
              <a:gd name="T111" fmla="*/ 767 h 903"/>
              <a:gd name="T112" fmla="*/ 690 w 903"/>
              <a:gd name="T113" fmla="*/ 590 h 903"/>
              <a:gd name="T114" fmla="*/ 655 w 903"/>
              <a:gd name="T115" fmla="*/ 400 h 903"/>
              <a:gd name="T116" fmla="*/ 684 w 903"/>
              <a:gd name="T117" fmla="*/ 322 h 903"/>
              <a:gd name="T118" fmla="*/ 801 w 903"/>
              <a:gd name="T119" fmla="*/ 287 h 903"/>
              <a:gd name="T120" fmla="*/ 903 w 903"/>
              <a:gd name="T121" fmla="*/ 106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3">
                <a:moveTo>
                  <a:pt x="714" y="297"/>
                </a:moveTo>
                <a:lnTo>
                  <a:pt x="707" y="296"/>
                </a:lnTo>
                <a:lnTo>
                  <a:pt x="700" y="295"/>
                </a:lnTo>
                <a:lnTo>
                  <a:pt x="692" y="293"/>
                </a:lnTo>
                <a:lnTo>
                  <a:pt x="685" y="290"/>
                </a:lnTo>
                <a:lnTo>
                  <a:pt x="676" y="287"/>
                </a:lnTo>
                <a:lnTo>
                  <a:pt x="669" y="282"/>
                </a:lnTo>
                <a:lnTo>
                  <a:pt x="661" y="277"/>
                </a:lnTo>
                <a:lnTo>
                  <a:pt x="654" y="270"/>
                </a:lnTo>
                <a:lnTo>
                  <a:pt x="718" y="206"/>
                </a:lnTo>
                <a:lnTo>
                  <a:pt x="718" y="206"/>
                </a:lnTo>
                <a:lnTo>
                  <a:pt x="718" y="206"/>
                </a:lnTo>
                <a:lnTo>
                  <a:pt x="804" y="120"/>
                </a:lnTo>
                <a:lnTo>
                  <a:pt x="866" y="120"/>
                </a:lnTo>
                <a:lnTo>
                  <a:pt x="855" y="146"/>
                </a:lnTo>
                <a:lnTo>
                  <a:pt x="843" y="174"/>
                </a:lnTo>
                <a:lnTo>
                  <a:pt x="835" y="189"/>
                </a:lnTo>
                <a:lnTo>
                  <a:pt x="827" y="204"/>
                </a:lnTo>
                <a:lnTo>
                  <a:pt x="817" y="218"/>
                </a:lnTo>
                <a:lnTo>
                  <a:pt x="807" y="232"/>
                </a:lnTo>
                <a:lnTo>
                  <a:pt x="798" y="246"/>
                </a:lnTo>
                <a:lnTo>
                  <a:pt x="787" y="258"/>
                </a:lnTo>
                <a:lnTo>
                  <a:pt x="776" y="268"/>
                </a:lnTo>
                <a:lnTo>
                  <a:pt x="764" y="278"/>
                </a:lnTo>
                <a:lnTo>
                  <a:pt x="753" y="285"/>
                </a:lnTo>
                <a:lnTo>
                  <a:pt x="740" y="292"/>
                </a:lnTo>
                <a:lnTo>
                  <a:pt x="733" y="294"/>
                </a:lnTo>
                <a:lnTo>
                  <a:pt x="727" y="295"/>
                </a:lnTo>
                <a:lnTo>
                  <a:pt x="720" y="296"/>
                </a:lnTo>
                <a:lnTo>
                  <a:pt x="714" y="297"/>
                </a:lnTo>
                <a:close/>
                <a:moveTo>
                  <a:pt x="409" y="472"/>
                </a:moveTo>
                <a:lnTo>
                  <a:pt x="402" y="468"/>
                </a:lnTo>
                <a:lnTo>
                  <a:pt x="395" y="464"/>
                </a:lnTo>
                <a:lnTo>
                  <a:pt x="388" y="460"/>
                </a:lnTo>
                <a:lnTo>
                  <a:pt x="380" y="457"/>
                </a:lnTo>
                <a:lnTo>
                  <a:pt x="372" y="455"/>
                </a:lnTo>
                <a:lnTo>
                  <a:pt x="363" y="453"/>
                </a:lnTo>
                <a:lnTo>
                  <a:pt x="355" y="452"/>
                </a:lnTo>
                <a:lnTo>
                  <a:pt x="346" y="452"/>
                </a:lnTo>
                <a:lnTo>
                  <a:pt x="335" y="452"/>
                </a:lnTo>
                <a:lnTo>
                  <a:pt x="325" y="454"/>
                </a:lnTo>
                <a:lnTo>
                  <a:pt x="315" y="456"/>
                </a:lnTo>
                <a:lnTo>
                  <a:pt x="305" y="459"/>
                </a:lnTo>
                <a:lnTo>
                  <a:pt x="296" y="465"/>
                </a:lnTo>
                <a:lnTo>
                  <a:pt x="287" y="470"/>
                </a:lnTo>
                <a:lnTo>
                  <a:pt x="280" y="475"/>
                </a:lnTo>
                <a:lnTo>
                  <a:pt x="272" y="483"/>
                </a:lnTo>
                <a:lnTo>
                  <a:pt x="265" y="490"/>
                </a:lnTo>
                <a:lnTo>
                  <a:pt x="259" y="498"/>
                </a:lnTo>
                <a:lnTo>
                  <a:pt x="254" y="506"/>
                </a:lnTo>
                <a:lnTo>
                  <a:pt x="250" y="516"/>
                </a:lnTo>
                <a:lnTo>
                  <a:pt x="245" y="526"/>
                </a:lnTo>
                <a:lnTo>
                  <a:pt x="243" y="535"/>
                </a:lnTo>
                <a:lnTo>
                  <a:pt x="241" y="546"/>
                </a:lnTo>
                <a:lnTo>
                  <a:pt x="241" y="557"/>
                </a:lnTo>
                <a:lnTo>
                  <a:pt x="241" y="568"/>
                </a:lnTo>
                <a:lnTo>
                  <a:pt x="243" y="578"/>
                </a:lnTo>
                <a:lnTo>
                  <a:pt x="245" y="588"/>
                </a:lnTo>
                <a:lnTo>
                  <a:pt x="250" y="598"/>
                </a:lnTo>
                <a:lnTo>
                  <a:pt x="254" y="607"/>
                </a:lnTo>
                <a:lnTo>
                  <a:pt x="259" y="616"/>
                </a:lnTo>
                <a:lnTo>
                  <a:pt x="265" y="623"/>
                </a:lnTo>
                <a:lnTo>
                  <a:pt x="272" y="631"/>
                </a:lnTo>
                <a:lnTo>
                  <a:pt x="280" y="638"/>
                </a:lnTo>
                <a:lnTo>
                  <a:pt x="287" y="644"/>
                </a:lnTo>
                <a:lnTo>
                  <a:pt x="296" y="649"/>
                </a:lnTo>
                <a:lnTo>
                  <a:pt x="305" y="654"/>
                </a:lnTo>
                <a:lnTo>
                  <a:pt x="315" y="658"/>
                </a:lnTo>
                <a:lnTo>
                  <a:pt x="325" y="660"/>
                </a:lnTo>
                <a:lnTo>
                  <a:pt x="335" y="662"/>
                </a:lnTo>
                <a:lnTo>
                  <a:pt x="346" y="662"/>
                </a:lnTo>
                <a:lnTo>
                  <a:pt x="357" y="662"/>
                </a:lnTo>
                <a:lnTo>
                  <a:pt x="367" y="660"/>
                </a:lnTo>
                <a:lnTo>
                  <a:pt x="377" y="658"/>
                </a:lnTo>
                <a:lnTo>
                  <a:pt x="387" y="653"/>
                </a:lnTo>
                <a:lnTo>
                  <a:pt x="396" y="649"/>
                </a:lnTo>
                <a:lnTo>
                  <a:pt x="405" y="644"/>
                </a:lnTo>
                <a:lnTo>
                  <a:pt x="414" y="638"/>
                </a:lnTo>
                <a:lnTo>
                  <a:pt x="421" y="631"/>
                </a:lnTo>
                <a:lnTo>
                  <a:pt x="428" y="623"/>
                </a:lnTo>
                <a:lnTo>
                  <a:pt x="434" y="616"/>
                </a:lnTo>
                <a:lnTo>
                  <a:pt x="438" y="607"/>
                </a:lnTo>
                <a:lnTo>
                  <a:pt x="444" y="598"/>
                </a:lnTo>
                <a:lnTo>
                  <a:pt x="447" y="588"/>
                </a:lnTo>
                <a:lnTo>
                  <a:pt x="449" y="578"/>
                </a:lnTo>
                <a:lnTo>
                  <a:pt x="451" y="568"/>
                </a:lnTo>
                <a:lnTo>
                  <a:pt x="451" y="557"/>
                </a:lnTo>
                <a:lnTo>
                  <a:pt x="451" y="548"/>
                </a:lnTo>
                <a:lnTo>
                  <a:pt x="450" y="540"/>
                </a:lnTo>
                <a:lnTo>
                  <a:pt x="448" y="531"/>
                </a:lnTo>
                <a:lnTo>
                  <a:pt x="446" y="522"/>
                </a:lnTo>
                <a:lnTo>
                  <a:pt x="443" y="515"/>
                </a:lnTo>
                <a:lnTo>
                  <a:pt x="439" y="507"/>
                </a:lnTo>
                <a:lnTo>
                  <a:pt x="435" y="501"/>
                </a:lnTo>
                <a:lnTo>
                  <a:pt x="431" y="494"/>
                </a:lnTo>
                <a:lnTo>
                  <a:pt x="494" y="429"/>
                </a:lnTo>
                <a:lnTo>
                  <a:pt x="505" y="443"/>
                </a:lnTo>
                <a:lnTo>
                  <a:pt x="514" y="457"/>
                </a:lnTo>
                <a:lnTo>
                  <a:pt x="522" y="472"/>
                </a:lnTo>
                <a:lnTo>
                  <a:pt x="529" y="488"/>
                </a:lnTo>
                <a:lnTo>
                  <a:pt x="535" y="504"/>
                </a:lnTo>
                <a:lnTo>
                  <a:pt x="538" y="521"/>
                </a:lnTo>
                <a:lnTo>
                  <a:pt x="541" y="539"/>
                </a:lnTo>
                <a:lnTo>
                  <a:pt x="542" y="557"/>
                </a:lnTo>
                <a:lnTo>
                  <a:pt x="541" y="577"/>
                </a:lnTo>
                <a:lnTo>
                  <a:pt x="538" y="596"/>
                </a:lnTo>
                <a:lnTo>
                  <a:pt x="533" y="615"/>
                </a:lnTo>
                <a:lnTo>
                  <a:pt x="526" y="633"/>
                </a:lnTo>
                <a:lnTo>
                  <a:pt x="518" y="650"/>
                </a:lnTo>
                <a:lnTo>
                  <a:pt x="508" y="666"/>
                </a:lnTo>
                <a:lnTo>
                  <a:pt x="497" y="681"/>
                </a:lnTo>
                <a:lnTo>
                  <a:pt x="484" y="695"/>
                </a:lnTo>
                <a:lnTo>
                  <a:pt x="470" y="708"/>
                </a:lnTo>
                <a:lnTo>
                  <a:pt x="455" y="719"/>
                </a:lnTo>
                <a:lnTo>
                  <a:pt x="439" y="728"/>
                </a:lnTo>
                <a:lnTo>
                  <a:pt x="422" y="737"/>
                </a:lnTo>
                <a:lnTo>
                  <a:pt x="404" y="743"/>
                </a:lnTo>
                <a:lnTo>
                  <a:pt x="386" y="749"/>
                </a:lnTo>
                <a:lnTo>
                  <a:pt x="366" y="752"/>
                </a:lnTo>
                <a:lnTo>
                  <a:pt x="346" y="752"/>
                </a:lnTo>
                <a:lnTo>
                  <a:pt x="326" y="751"/>
                </a:lnTo>
                <a:lnTo>
                  <a:pt x="306" y="749"/>
                </a:lnTo>
                <a:lnTo>
                  <a:pt x="288" y="743"/>
                </a:lnTo>
                <a:lnTo>
                  <a:pt x="270" y="737"/>
                </a:lnTo>
                <a:lnTo>
                  <a:pt x="253" y="728"/>
                </a:lnTo>
                <a:lnTo>
                  <a:pt x="237" y="719"/>
                </a:lnTo>
                <a:lnTo>
                  <a:pt x="222" y="708"/>
                </a:lnTo>
                <a:lnTo>
                  <a:pt x="208" y="695"/>
                </a:lnTo>
                <a:lnTo>
                  <a:pt x="195" y="681"/>
                </a:lnTo>
                <a:lnTo>
                  <a:pt x="184" y="666"/>
                </a:lnTo>
                <a:lnTo>
                  <a:pt x="174" y="650"/>
                </a:lnTo>
                <a:lnTo>
                  <a:pt x="166" y="633"/>
                </a:lnTo>
                <a:lnTo>
                  <a:pt x="159" y="615"/>
                </a:lnTo>
                <a:lnTo>
                  <a:pt x="154" y="596"/>
                </a:lnTo>
                <a:lnTo>
                  <a:pt x="152" y="577"/>
                </a:lnTo>
                <a:lnTo>
                  <a:pt x="151" y="557"/>
                </a:lnTo>
                <a:lnTo>
                  <a:pt x="152" y="536"/>
                </a:lnTo>
                <a:lnTo>
                  <a:pt x="154" y="517"/>
                </a:lnTo>
                <a:lnTo>
                  <a:pt x="159" y="499"/>
                </a:lnTo>
                <a:lnTo>
                  <a:pt x="166" y="481"/>
                </a:lnTo>
                <a:lnTo>
                  <a:pt x="174" y="464"/>
                </a:lnTo>
                <a:lnTo>
                  <a:pt x="184" y="447"/>
                </a:lnTo>
                <a:lnTo>
                  <a:pt x="195" y="432"/>
                </a:lnTo>
                <a:lnTo>
                  <a:pt x="208" y="418"/>
                </a:lnTo>
                <a:lnTo>
                  <a:pt x="222" y="406"/>
                </a:lnTo>
                <a:lnTo>
                  <a:pt x="237" y="395"/>
                </a:lnTo>
                <a:lnTo>
                  <a:pt x="253" y="385"/>
                </a:lnTo>
                <a:lnTo>
                  <a:pt x="270" y="377"/>
                </a:lnTo>
                <a:lnTo>
                  <a:pt x="288" y="370"/>
                </a:lnTo>
                <a:lnTo>
                  <a:pt x="306" y="365"/>
                </a:lnTo>
                <a:lnTo>
                  <a:pt x="326" y="362"/>
                </a:lnTo>
                <a:lnTo>
                  <a:pt x="346" y="362"/>
                </a:lnTo>
                <a:lnTo>
                  <a:pt x="364" y="362"/>
                </a:lnTo>
                <a:lnTo>
                  <a:pt x="381" y="365"/>
                </a:lnTo>
                <a:lnTo>
                  <a:pt x="399" y="368"/>
                </a:lnTo>
                <a:lnTo>
                  <a:pt x="415" y="373"/>
                </a:lnTo>
                <a:lnTo>
                  <a:pt x="431" y="381"/>
                </a:lnTo>
                <a:lnTo>
                  <a:pt x="446" y="388"/>
                </a:lnTo>
                <a:lnTo>
                  <a:pt x="460" y="398"/>
                </a:lnTo>
                <a:lnTo>
                  <a:pt x="474" y="409"/>
                </a:lnTo>
                <a:lnTo>
                  <a:pt x="409" y="472"/>
                </a:lnTo>
                <a:close/>
                <a:moveTo>
                  <a:pt x="421" y="557"/>
                </a:moveTo>
                <a:lnTo>
                  <a:pt x="421" y="564"/>
                </a:lnTo>
                <a:lnTo>
                  <a:pt x="420" y="572"/>
                </a:lnTo>
                <a:lnTo>
                  <a:pt x="418" y="579"/>
                </a:lnTo>
                <a:lnTo>
                  <a:pt x="416" y="586"/>
                </a:lnTo>
                <a:lnTo>
                  <a:pt x="413" y="592"/>
                </a:lnTo>
                <a:lnTo>
                  <a:pt x="408" y="599"/>
                </a:lnTo>
                <a:lnTo>
                  <a:pt x="404" y="605"/>
                </a:lnTo>
                <a:lnTo>
                  <a:pt x="400" y="610"/>
                </a:lnTo>
                <a:lnTo>
                  <a:pt x="394" y="615"/>
                </a:lnTo>
                <a:lnTo>
                  <a:pt x="388" y="619"/>
                </a:lnTo>
                <a:lnTo>
                  <a:pt x="382" y="623"/>
                </a:lnTo>
                <a:lnTo>
                  <a:pt x="375" y="627"/>
                </a:lnTo>
                <a:lnTo>
                  <a:pt x="369" y="629"/>
                </a:lnTo>
                <a:lnTo>
                  <a:pt x="361" y="631"/>
                </a:lnTo>
                <a:lnTo>
                  <a:pt x="354" y="632"/>
                </a:lnTo>
                <a:lnTo>
                  <a:pt x="346" y="632"/>
                </a:lnTo>
                <a:lnTo>
                  <a:pt x="339" y="632"/>
                </a:lnTo>
                <a:lnTo>
                  <a:pt x="331" y="631"/>
                </a:lnTo>
                <a:lnTo>
                  <a:pt x="324" y="629"/>
                </a:lnTo>
                <a:lnTo>
                  <a:pt x="317" y="627"/>
                </a:lnTo>
                <a:lnTo>
                  <a:pt x="311" y="623"/>
                </a:lnTo>
                <a:lnTo>
                  <a:pt x="304" y="619"/>
                </a:lnTo>
                <a:lnTo>
                  <a:pt x="298" y="615"/>
                </a:lnTo>
                <a:lnTo>
                  <a:pt x="292" y="610"/>
                </a:lnTo>
                <a:lnTo>
                  <a:pt x="288" y="605"/>
                </a:lnTo>
                <a:lnTo>
                  <a:pt x="284" y="599"/>
                </a:lnTo>
                <a:lnTo>
                  <a:pt x="280" y="592"/>
                </a:lnTo>
                <a:lnTo>
                  <a:pt x="276" y="586"/>
                </a:lnTo>
                <a:lnTo>
                  <a:pt x="274" y="579"/>
                </a:lnTo>
                <a:lnTo>
                  <a:pt x="272" y="572"/>
                </a:lnTo>
                <a:lnTo>
                  <a:pt x="271" y="564"/>
                </a:lnTo>
                <a:lnTo>
                  <a:pt x="271" y="557"/>
                </a:lnTo>
                <a:lnTo>
                  <a:pt x="271" y="549"/>
                </a:lnTo>
                <a:lnTo>
                  <a:pt x="272" y="542"/>
                </a:lnTo>
                <a:lnTo>
                  <a:pt x="274" y="534"/>
                </a:lnTo>
                <a:lnTo>
                  <a:pt x="276" y="528"/>
                </a:lnTo>
                <a:lnTo>
                  <a:pt x="280" y="521"/>
                </a:lnTo>
                <a:lnTo>
                  <a:pt x="284" y="515"/>
                </a:lnTo>
                <a:lnTo>
                  <a:pt x="288" y="509"/>
                </a:lnTo>
                <a:lnTo>
                  <a:pt x="292" y="503"/>
                </a:lnTo>
                <a:lnTo>
                  <a:pt x="298" y="499"/>
                </a:lnTo>
                <a:lnTo>
                  <a:pt x="304" y="495"/>
                </a:lnTo>
                <a:lnTo>
                  <a:pt x="311" y="490"/>
                </a:lnTo>
                <a:lnTo>
                  <a:pt x="317" y="487"/>
                </a:lnTo>
                <a:lnTo>
                  <a:pt x="324" y="485"/>
                </a:lnTo>
                <a:lnTo>
                  <a:pt x="331" y="483"/>
                </a:lnTo>
                <a:lnTo>
                  <a:pt x="339" y="482"/>
                </a:lnTo>
                <a:lnTo>
                  <a:pt x="346" y="482"/>
                </a:lnTo>
                <a:lnTo>
                  <a:pt x="358" y="483"/>
                </a:lnTo>
                <a:lnTo>
                  <a:pt x="369" y="485"/>
                </a:lnTo>
                <a:lnTo>
                  <a:pt x="378" y="489"/>
                </a:lnTo>
                <a:lnTo>
                  <a:pt x="388" y="494"/>
                </a:lnTo>
                <a:lnTo>
                  <a:pt x="354" y="528"/>
                </a:lnTo>
                <a:lnTo>
                  <a:pt x="350" y="527"/>
                </a:lnTo>
                <a:lnTo>
                  <a:pt x="346" y="527"/>
                </a:lnTo>
                <a:lnTo>
                  <a:pt x="340" y="527"/>
                </a:lnTo>
                <a:lnTo>
                  <a:pt x="334" y="529"/>
                </a:lnTo>
                <a:lnTo>
                  <a:pt x="329" y="532"/>
                </a:lnTo>
                <a:lnTo>
                  <a:pt x="325" y="535"/>
                </a:lnTo>
                <a:lnTo>
                  <a:pt x="321" y="540"/>
                </a:lnTo>
                <a:lnTo>
                  <a:pt x="318" y="545"/>
                </a:lnTo>
                <a:lnTo>
                  <a:pt x="317" y="550"/>
                </a:lnTo>
                <a:lnTo>
                  <a:pt x="316" y="557"/>
                </a:lnTo>
                <a:lnTo>
                  <a:pt x="317" y="563"/>
                </a:lnTo>
                <a:lnTo>
                  <a:pt x="318" y="569"/>
                </a:lnTo>
                <a:lnTo>
                  <a:pt x="321" y="574"/>
                </a:lnTo>
                <a:lnTo>
                  <a:pt x="325" y="578"/>
                </a:lnTo>
                <a:lnTo>
                  <a:pt x="329" y="581"/>
                </a:lnTo>
                <a:lnTo>
                  <a:pt x="334" y="585"/>
                </a:lnTo>
                <a:lnTo>
                  <a:pt x="340" y="586"/>
                </a:lnTo>
                <a:lnTo>
                  <a:pt x="346" y="587"/>
                </a:lnTo>
                <a:lnTo>
                  <a:pt x="352" y="586"/>
                </a:lnTo>
                <a:lnTo>
                  <a:pt x="358" y="585"/>
                </a:lnTo>
                <a:lnTo>
                  <a:pt x="363" y="581"/>
                </a:lnTo>
                <a:lnTo>
                  <a:pt x="367" y="578"/>
                </a:lnTo>
                <a:lnTo>
                  <a:pt x="371" y="574"/>
                </a:lnTo>
                <a:lnTo>
                  <a:pt x="374" y="569"/>
                </a:lnTo>
                <a:lnTo>
                  <a:pt x="376" y="563"/>
                </a:lnTo>
                <a:lnTo>
                  <a:pt x="376" y="557"/>
                </a:lnTo>
                <a:lnTo>
                  <a:pt x="376" y="553"/>
                </a:lnTo>
                <a:lnTo>
                  <a:pt x="375" y="549"/>
                </a:lnTo>
                <a:lnTo>
                  <a:pt x="409" y="515"/>
                </a:lnTo>
                <a:lnTo>
                  <a:pt x="414" y="525"/>
                </a:lnTo>
                <a:lnTo>
                  <a:pt x="418" y="534"/>
                </a:lnTo>
                <a:lnTo>
                  <a:pt x="420" y="545"/>
                </a:lnTo>
                <a:lnTo>
                  <a:pt x="421" y="557"/>
                </a:lnTo>
                <a:close/>
                <a:moveTo>
                  <a:pt x="662" y="557"/>
                </a:moveTo>
                <a:lnTo>
                  <a:pt x="661" y="573"/>
                </a:lnTo>
                <a:lnTo>
                  <a:pt x="660" y="589"/>
                </a:lnTo>
                <a:lnTo>
                  <a:pt x="658" y="605"/>
                </a:lnTo>
                <a:lnTo>
                  <a:pt x="656" y="620"/>
                </a:lnTo>
                <a:lnTo>
                  <a:pt x="653" y="636"/>
                </a:lnTo>
                <a:lnTo>
                  <a:pt x="648" y="651"/>
                </a:lnTo>
                <a:lnTo>
                  <a:pt x="643" y="665"/>
                </a:lnTo>
                <a:lnTo>
                  <a:pt x="638" y="680"/>
                </a:lnTo>
                <a:lnTo>
                  <a:pt x="631" y="694"/>
                </a:lnTo>
                <a:lnTo>
                  <a:pt x="624" y="707"/>
                </a:lnTo>
                <a:lnTo>
                  <a:pt x="616" y="721"/>
                </a:lnTo>
                <a:lnTo>
                  <a:pt x="608" y="734"/>
                </a:lnTo>
                <a:lnTo>
                  <a:pt x="599" y="746"/>
                </a:lnTo>
                <a:lnTo>
                  <a:pt x="589" y="757"/>
                </a:lnTo>
                <a:lnTo>
                  <a:pt x="580" y="769"/>
                </a:lnTo>
                <a:lnTo>
                  <a:pt x="569" y="780"/>
                </a:lnTo>
                <a:lnTo>
                  <a:pt x="558" y="791"/>
                </a:lnTo>
                <a:lnTo>
                  <a:pt x="547" y="800"/>
                </a:lnTo>
                <a:lnTo>
                  <a:pt x="535" y="810"/>
                </a:lnTo>
                <a:lnTo>
                  <a:pt x="523" y="818"/>
                </a:lnTo>
                <a:lnTo>
                  <a:pt x="510" y="827"/>
                </a:lnTo>
                <a:lnTo>
                  <a:pt x="496" y="835"/>
                </a:lnTo>
                <a:lnTo>
                  <a:pt x="483" y="842"/>
                </a:lnTo>
                <a:lnTo>
                  <a:pt x="469" y="848"/>
                </a:lnTo>
                <a:lnTo>
                  <a:pt x="454" y="854"/>
                </a:lnTo>
                <a:lnTo>
                  <a:pt x="440" y="858"/>
                </a:lnTo>
                <a:lnTo>
                  <a:pt x="425" y="862"/>
                </a:lnTo>
                <a:lnTo>
                  <a:pt x="409" y="867"/>
                </a:lnTo>
                <a:lnTo>
                  <a:pt x="394" y="869"/>
                </a:lnTo>
                <a:lnTo>
                  <a:pt x="378" y="871"/>
                </a:lnTo>
                <a:lnTo>
                  <a:pt x="362" y="872"/>
                </a:lnTo>
                <a:lnTo>
                  <a:pt x="346" y="873"/>
                </a:lnTo>
                <a:lnTo>
                  <a:pt x="330" y="872"/>
                </a:lnTo>
                <a:lnTo>
                  <a:pt x="314" y="871"/>
                </a:lnTo>
                <a:lnTo>
                  <a:pt x="298" y="869"/>
                </a:lnTo>
                <a:lnTo>
                  <a:pt x="283" y="867"/>
                </a:lnTo>
                <a:lnTo>
                  <a:pt x="267" y="862"/>
                </a:lnTo>
                <a:lnTo>
                  <a:pt x="253" y="858"/>
                </a:lnTo>
                <a:lnTo>
                  <a:pt x="238" y="854"/>
                </a:lnTo>
                <a:lnTo>
                  <a:pt x="223" y="848"/>
                </a:lnTo>
                <a:lnTo>
                  <a:pt x="209" y="842"/>
                </a:lnTo>
                <a:lnTo>
                  <a:pt x="196" y="835"/>
                </a:lnTo>
                <a:lnTo>
                  <a:pt x="182" y="827"/>
                </a:lnTo>
                <a:lnTo>
                  <a:pt x="169" y="818"/>
                </a:lnTo>
                <a:lnTo>
                  <a:pt x="157" y="810"/>
                </a:lnTo>
                <a:lnTo>
                  <a:pt x="145" y="800"/>
                </a:lnTo>
                <a:lnTo>
                  <a:pt x="134" y="791"/>
                </a:lnTo>
                <a:lnTo>
                  <a:pt x="123" y="780"/>
                </a:lnTo>
                <a:lnTo>
                  <a:pt x="112" y="769"/>
                </a:lnTo>
                <a:lnTo>
                  <a:pt x="103" y="757"/>
                </a:lnTo>
                <a:lnTo>
                  <a:pt x="93" y="746"/>
                </a:lnTo>
                <a:lnTo>
                  <a:pt x="84" y="734"/>
                </a:lnTo>
                <a:lnTo>
                  <a:pt x="76" y="721"/>
                </a:lnTo>
                <a:lnTo>
                  <a:pt x="68" y="707"/>
                </a:lnTo>
                <a:lnTo>
                  <a:pt x="61" y="694"/>
                </a:lnTo>
                <a:lnTo>
                  <a:pt x="55" y="680"/>
                </a:lnTo>
                <a:lnTo>
                  <a:pt x="49" y="665"/>
                </a:lnTo>
                <a:lnTo>
                  <a:pt x="45" y="651"/>
                </a:lnTo>
                <a:lnTo>
                  <a:pt x="40" y="636"/>
                </a:lnTo>
                <a:lnTo>
                  <a:pt x="36" y="620"/>
                </a:lnTo>
                <a:lnTo>
                  <a:pt x="34" y="605"/>
                </a:lnTo>
                <a:lnTo>
                  <a:pt x="32" y="589"/>
                </a:lnTo>
                <a:lnTo>
                  <a:pt x="31" y="573"/>
                </a:lnTo>
                <a:lnTo>
                  <a:pt x="30" y="557"/>
                </a:lnTo>
                <a:lnTo>
                  <a:pt x="31" y="541"/>
                </a:lnTo>
                <a:lnTo>
                  <a:pt x="32" y="525"/>
                </a:lnTo>
                <a:lnTo>
                  <a:pt x="34" y="509"/>
                </a:lnTo>
                <a:lnTo>
                  <a:pt x="36" y="494"/>
                </a:lnTo>
                <a:lnTo>
                  <a:pt x="40" y="477"/>
                </a:lnTo>
                <a:lnTo>
                  <a:pt x="45" y="462"/>
                </a:lnTo>
                <a:lnTo>
                  <a:pt x="49" y="448"/>
                </a:lnTo>
                <a:lnTo>
                  <a:pt x="55" y="433"/>
                </a:lnTo>
                <a:lnTo>
                  <a:pt x="61" y="420"/>
                </a:lnTo>
                <a:lnTo>
                  <a:pt x="68" y="407"/>
                </a:lnTo>
                <a:lnTo>
                  <a:pt x="76" y="393"/>
                </a:lnTo>
                <a:lnTo>
                  <a:pt x="84" y="380"/>
                </a:lnTo>
                <a:lnTo>
                  <a:pt x="93" y="368"/>
                </a:lnTo>
                <a:lnTo>
                  <a:pt x="103" y="356"/>
                </a:lnTo>
                <a:lnTo>
                  <a:pt x="112" y="344"/>
                </a:lnTo>
                <a:lnTo>
                  <a:pt x="123" y="334"/>
                </a:lnTo>
                <a:lnTo>
                  <a:pt x="134" y="323"/>
                </a:lnTo>
                <a:lnTo>
                  <a:pt x="145" y="313"/>
                </a:lnTo>
                <a:lnTo>
                  <a:pt x="157" y="304"/>
                </a:lnTo>
                <a:lnTo>
                  <a:pt x="169" y="295"/>
                </a:lnTo>
                <a:lnTo>
                  <a:pt x="182" y="287"/>
                </a:lnTo>
                <a:lnTo>
                  <a:pt x="196" y="279"/>
                </a:lnTo>
                <a:lnTo>
                  <a:pt x="209" y="272"/>
                </a:lnTo>
                <a:lnTo>
                  <a:pt x="223" y="265"/>
                </a:lnTo>
                <a:lnTo>
                  <a:pt x="238" y="260"/>
                </a:lnTo>
                <a:lnTo>
                  <a:pt x="253" y="255"/>
                </a:lnTo>
                <a:lnTo>
                  <a:pt x="267" y="251"/>
                </a:lnTo>
                <a:lnTo>
                  <a:pt x="283" y="247"/>
                </a:lnTo>
                <a:lnTo>
                  <a:pt x="298" y="245"/>
                </a:lnTo>
                <a:lnTo>
                  <a:pt x="314" y="243"/>
                </a:lnTo>
                <a:lnTo>
                  <a:pt x="330" y="242"/>
                </a:lnTo>
                <a:lnTo>
                  <a:pt x="346" y="240"/>
                </a:lnTo>
                <a:lnTo>
                  <a:pt x="361" y="242"/>
                </a:lnTo>
                <a:lnTo>
                  <a:pt x="376" y="243"/>
                </a:lnTo>
                <a:lnTo>
                  <a:pt x="391" y="244"/>
                </a:lnTo>
                <a:lnTo>
                  <a:pt x="406" y="247"/>
                </a:lnTo>
                <a:lnTo>
                  <a:pt x="420" y="250"/>
                </a:lnTo>
                <a:lnTo>
                  <a:pt x="434" y="253"/>
                </a:lnTo>
                <a:lnTo>
                  <a:pt x="448" y="258"/>
                </a:lnTo>
                <a:lnTo>
                  <a:pt x="462" y="263"/>
                </a:lnTo>
                <a:lnTo>
                  <a:pt x="475" y="268"/>
                </a:lnTo>
                <a:lnTo>
                  <a:pt x="488" y="275"/>
                </a:lnTo>
                <a:lnTo>
                  <a:pt x="500" y="281"/>
                </a:lnTo>
                <a:lnTo>
                  <a:pt x="513" y="289"/>
                </a:lnTo>
                <a:lnTo>
                  <a:pt x="525" y="296"/>
                </a:lnTo>
                <a:lnTo>
                  <a:pt x="537" y="305"/>
                </a:lnTo>
                <a:lnTo>
                  <a:pt x="548" y="313"/>
                </a:lnTo>
                <a:lnTo>
                  <a:pt x="558" y="323"/>
                </a:lnTo>
                <a:lnTo>
                  <a:pt x="494" y="387"/>
                </a:lnTo>
                <a:lnTo>
                  <a:pt x="479" y="375"/>
                </a:lnTo>
                <a:lnTo>
                  <a:pt x="463" y="364"/>
                </a:lnTo>
                <a:lnTo>
                  <a:pt x="445" y="354"/>
                </a:lnTo>
                <a:lnTo>
                  <a:pt x="426" y="346"/>
                </a:lnTo>
                <a:lnTo>
                  <a:pt x="407" y="339"/>
                </a:lnTo>
                <a:lnTo>
                  <a:pt x="388" y="335"/>
                </a:lnTo>
                <a:lnTo>
                  <a:pt x="367" y="332"/>
                </a:lnTo>
                <a:lnTo>
                  <a:pt x="346" y="331"/>
                </a:lnTo>
                <a:lnTo>
                  <a:pt x="334" y="332"/>
                </a:lnTo>
                <a:lnTo>
                  <a:pt x="324" y="333"/>
                </a:lnTo>
                <a:lnTo>
                  <a:pt x="312" y="334"/>
                </a:lnTo>
                <a:lnTo>
                  <a:pt x="301" y="336"/>
                </a:lnTo>
                <a:lnTo>
                  <a:pt x="290" y="338"/>
                </a:lnTo>
                <a:lnTo>
                  <a:pt x="280" y="341"/>
                </a:lnTo>
                <a:lnTo>
                  <a:pt x="269" y="344"/>
                </a:lnTo>
                <a:lnTo>
                  <a:pt x="258" y="349"/>
                </a:lnTo>
                <a:lnTo>
                  <a:pt x="239" y="358"/>
                </a:lnTo>
                <a:lnTo>
                  <a:pt x="219" y="369"/>
                </a:lnTo>
                <a:lnTo>
                  <a:pt x="202" y="383"/>
                </a:lnTo>
                <a:lnTo>
                  <a:pt x="186" y="397"/>
                </a:lnTo>
                <a:lnTo>
                  <a:pt x="172" y="413"/>
                </a:lnTo>
                <a:lnTo>
                  <a:pt x="159" y="430"/>
                </a:lnTo>
                <a:lnTo>
                  <a:pt x="148" y="450"/>
                </a:lnTo>
                <a:lnTo>
                  <a:pt x="138" y="469"/>
                </a:lnTo>
                <a:lnTo>
                  <a:pt x="134" y="480"/>
                </a:lnTo>
                <a:lnTo>
                  <a:pt x="130" y="489"/>
                </a:lnTo>
                <a:lnTo>
                  <a:pt x="127" y="500"/>
                </a:lnTo>
                <a:lnTo>
                  <a:pt x="125" y="512"/>
                </a:lnTo>
                <a:lnTo>
                  <a:pt x="123" y="522"/>
                </a:lnTo>
                <a:lnTo>
                  <a:pt x="122" y="534"/>
                </a:lnTo>
                <a:lnTo>
                  <a:pt x="121" y="545"/>
                </a:lnTo>
                <a:lnTo>
                  <a:pt x="121" y="557"/>
                </a:lnTo>
                <a:lnTo>
                  <a:pt x="121" y="569"/>
                </a:lnTo>
                <a:lnTo>
                  <a:pt x="122" y="579"/>
                </a:lnTo>
                <a:lnTo>
                  <a:pt x="123" y="591"/>
                </a:lnTo>
                <a:lnTo>
                  <a:pt x="125" y="602"/>
                </a:lnTo>
                <a:lnTo>
                  <a:pt x="127" y="614"/>
                </a:lnTo>
                <a:lnTo>
                  <a:pt x="130" y="624"/>
                </a:lnTo>
                <a:lnTo>
                  <a:pt x="134" y="634"/>
                </a:lnTo>
                <a:lnTo>
                  <a:pt x="138" y="645"/>
                </a:lnTo>
                <a:lnTo>
                  <a:pt x="148" y="664"/>
                </a:lnTo>
                <a:lnTo>
                  <a:pt x="159" y="683"/>
                </a:lnTo>
                <a:lnTo>
                  <a:pt x="172" y="700"/>
                </a:lnTo>
                <a:lnTo>
                  <a:pt x="186" y="717"/>
                </a:lnTo>
                <a:lnTo>
                  <a:pt x="202" y="731"/>
                </a:lnTo>
                <a:lnTo>
                  <a:pt x="219" y="743"/>
                </a:lnTo>
                <a:lnTo>
                  <a:pt x="239" y="755"/>
                </a:lnTo>
                <a:lnTo>
                  <a:pt x="258" y="765"/>
                </a:lnTo>
                <a:lnTo>
                  <a:pt x="269" y="769"/>
                </a:lnTo>
                <a:lnTo>
                  <a:pt x="280" y="772"/>
                </a:lnTo>
                <a:lnTo>
                  <a:pt x="290" y="776"/>
                </a:lnTo>
                <a:lnTo>
                  <a:pt x="301" y="778"/>
                </a:lnTo>
                <a:lnTo>
                  <a:pt x="312" y="780"/>
                </a:lnTo>
                <a:lnTo>
                  <a:pt x="324" y="781"/>
                </a:lnTo>
                <a:lnTo>
                  <a:pt x="334" y="782"/>
                </a:lnTo>
                <a:lnTo>
                  <a:pt x="346" y="783"/>
                </a:lnTo>
                <a:lnTo>
                  <a:pt x="358" y="782"/>
                </a:lnTo>
                <a:lnTo>
                  <a:pt x="370" y="781"/>
                </a:lnTo>
                <a:lnTo>
                  <a:pt x="380" y="780"/>
                </a:lnTo>
                <a:lnTo>
                  <a:pt x="391" y="778"/>
                </a:lnTo>
                <a:lnTo>
                  <a:pt x="403" y="776"/>
                </a:lnTo>
                <a:lnTo>
                  <a:pt x="414" y="772"/>
                </a:lnTo>
                <a:lnTo>
                  <a:pt x="423" y="769"/>
                </a:lnTo>
                <a:lnTo>
                  <a:pt x="434" y="765"/>
                </a:lnTo>
                <a:lnTo>
                  <a:pt x="453" y="755"/>
                </a:lnTo>
                <a:lnTo>
                  <a:pt x="473" y="744"/>
                </a:lnTo>
                <a:lnTo>
                  <a:pt x="490" y="731"/>
                </a:lnTo>
                <a:lnTo>
                  <a:pt x="506" y="717"/>
                </a:lnTo>
                <a:lnTo>
                  <a:pt x="520" y="700"/>
                </a:lnTo>
                <a:lnTo>
                  <a:pt x="534" y="683"/>
                </a:lnTo>
                <a:lnTo>
                  <a:pt x="544" y="664"/>
                </a:lnTo>
                <a:lnTo>
                  <a:pt x="554" y="645"/>
                </a:lnTo>
                <a:lnTo>
                  <a:pt x="558" y="634"/>
                </a:lnTo>
                <a:lnTo>
                  <a:pt x="562" y="624"/>
                </a:lnTo>
                <a:lnTo>
                  <a:pt x="565" y="614"/>
                </a:lnTo>
                <a:lnTo>
                  <a:pt x="567" y="602"/>
                </a:lnTo>
                <a:lnTo>
                  <a:pt x="569" y="591"/>
                </a:lnTo>
                <a:lnTo>
                  <a:pt x="570" y="579"/>
                </a:lnTo>
                <a:lnTo>
                  <a:pt x="571" y="569"/>
                </a:lnTo>
                <a:lnTo>
                  <a:pt x="572" y="557"/>
                </a:lnTo>
                <a:lnTo>
                  <a:pt x="571" y="535"/>
                </a:lnTo>
                <a:lnTo>
                  <a:pt x="568" y="515"/>
                </a:lnTo>
                <a:lnTo>
                  <a:pt x="564" y="496"/>
                </a:lnTo>
                <a:lnTo>
                  <a:pt x="557" y="476"/>
                </a:lnTo>
                <a:lnTo>
                  <a:pt x="549" y="458"/>
                </a:lnTo>
                <a:lnTo>
                  <a:pt x="539" y="440"/>
                </a:lnTo>
                <a:lnTo>
                  <a:pt x="528" y="424"/>
                </a:lnTo>
                <a:lnTo>
                  <a:pt x="515" y="409"/>
                </a:lnTo>
                <a:lnTo>
                  <a:pt x="580" y="344"/>
                </a:lnTo>
                <a:lnTo>
                  <a:pt x="588" y="355"/>
                </a:lnTo>
                <a:lnTo>
                  <a:pt x="598" y="366"/>
                </a:lnTo>
                <a:lnTo>
                  <a:pt x="607" y="378"/>
                </a:lnTo>
                <a:lnTo>
                  <a:pt x="614" y="390"/>
                </a:lnTo>
                <a:lnTo>
                  <a:pt x="622" y="402"/>
                </a:lnTo>
                <a:lnTo>
                  <a:pt x="628" y="415"/>
                </a:lnTo>
                <a:lnTo>
                  <a:pt x="635" y="428"/>
                </a:lnTo>
                <a:lnTo>
                  <a:pt x="640" y="441"/>
                </a:lnTo>
                <a:lnTo>
                  <a:pt x="645" y="455"/>
                </a:lnTo>
                <a:lnTo>
                  <a:pt x="650" y="469"/>
                </a:lnTo>
                <a:lnTo>
                  <a:pt x="654" y="483"/>
                </a:lnTo>
                <a:lnTo>
                  <a:pt x="656" y="497"/>
                </a:lnTo>
                <a:lnTo>
                  <a:pt x="659" y="512"/>
                </a:lnTo>
                <a:lnTo>
                  <a:pt x="660" y="527"/>
                </a:lnTo>
                <a:lnTo>
                  <a:pt x="661" y="542"/>
                </a:lnTo>
                <a:lnTo>
                  <a:pt x="662" y="557"/>
                </a:lnTo>
                <a:close/>
                <a:moveTo>
                  <a:pt x="608" y="173"/>
                </a:moveTo>
                <a:lnTo>
                  <a:pt x="610" y="166"/>
                </a:lnTo>
                <a:lnTo>
                  <a:pt x="612" y="159"/>
                </a:lnTo>
                <a:lnTo>
                  <a:pt x="615" y="153"/>
                </a:lnTo>
                <a:lnTo>
                  <a:pt x="620" y="146"/>
                </a:lnTo>
                <a:lnTo>
                  <a:pt x="628" y="134"/>
                </a:lnTo>
                <a:lnTo>
                  <a:pt x="639" y="123"/>
                </a:lnTo>
                <a:lnTo>
                  <a:pt x="651" y="111"/>
                </a:lnTo>
                <a:lnTo>
                  <a:pt x="663" y="100"/>
                </a:lnTo>
                <a:lnTo>
                  <a:pt x="677" y="90"/>
                </a:lnTo>
                <a:lnTo>
                  <a:pt x="692" y="81"/>
                </a:lnTo>
                <a:lnTo>
                  <a:pt x="692" y="189"/>
                </a:lnTo>
                <a:lnTo>
                  <a:pt x="632" y="249"/>
                </a:lnTo>
                <a:lnTo>
                  <a:pt x="625" y="239"/>
                </a:lnTo>
                <a:lnTo>
                  <a:pt x="618" y="230"/>
                </a:lnTo>
                <a:lnTo>
                  <a:pt x="613" y="220"/>
                </a:lnTo>
                <a:lnTo>
                  <a:pt x="610" y="210"/>
                </a:lnTo>
                <a:lnTo>
                  <a:pt x="607" y="201"/>
                </a:lnTo>
                <a:lnTo>
                  <a:pt x="606" y="191"/>
                </a:lnTo>
                <a:lnTo>
                  <a:pt x="607" y="183"/>
                </a:lnTo>
                <a:lnTo>
                  <a:pt x="608" y="173"/>
                </a:lnTo>
                <a:close/>
                <a:moveTo>
                  <a:pt x="783" y="99"/>
                </a:moveTo>
                <a:lnTo>
                  <a:pt x="722" y="159"/>
                </a:lnTo>
                <a:lnTo>
                  <a:pt x="722" y="64"/>
                </a:lnTo>
                <a:lnTo>
                  <a:pt x="740" y="55"/>
                </a:lnTo>
                <a:lnTo>
                  <a:pt x="756" y="47"/>
                </a:lnTo>
                <a:lnTo>
                  <a:pt x="771" y="42"/>
                </a:lnTo>
                <a:lnTo>
                  <a:pt x="783" y="37"/>
                </a:lnTo>
                <a:lnTo>
                  <a:pt x="783" y="99"/>
                </a:lnTo>
                <a:close/>
                <a:moveTo>
                  <a:pt x="901" y="97"/>
                </a:moveTo>
                <a:lnTo>
                  <a:pt x="897" y="94"/>
                </a:lnTo>
                <a:lnTo>
                  <a:pt x="895" y="91"/>
                </a:lnTo>
                <a:lnTo>
                  <a:pt x="892" y="90"/>
                </a:lnTo>
                <a:lnTo>
                  <a:pt x="888" y="90"/>
                </a:lnTo>
                <a:lnTo>
                  <a:pt x="813" y="90"/>
                </a:lnTo>
                <a:lnTo>
                  <a:pt x="813" y="15"/>
                </a:lnTo>
                <a:lnTo>
                  <a:pt x="813" y="11"/>
                </a:lnTo>
                <a:lnTo>
                  <a:pt x="811" y="8"/>
                </a:lnTo>
                <a:lnTo>
                  <a:pt x="809" y="6"/>
                </a:lnTo>
                <a:lnTo>
                  <a:pt x="806" y="2"/>
                </a:lnTo>
                <a:lnTo>
                  <a:pt x="803" y="1"/>
                </a:lnTo>
                <a:lnTo>
                  <a:pt x="800" y="0"/>
                </a:lnTo>
                <a:lnTo>
                  <a:pt x="796" y="0"/>
                </a:lnTo>
                <a:lnTo>
                  <a:pt x="793" y="0"/>
                </a:lnTo>
                <a:lnTo>
                  <a:pt x="783" y="5"/>
                </a:lnTo>
                <a:lnTo>
                  <a:pt x="760" y="13"/>
                </a:lnTo>
                <a:lnTo>
                  <a:pt x="745" y="20"/>
                </a:lnTo>
                <a:lnTo>
                  <a:pt x="728" y="27"/>
                </a:lnTo>
                <a:lnTo>
                  <a:pt x="711" y="36"/>
                </a:lnTo>
                <a:lnTo>
                  <a:pt x="692" y="46"/>
                </a:lnTo>
                <a:lnTo>
                  <a:pt x="673" y="57"/>
                </a:lnTo>
                <a:lnTo>
                  <a:pt x="655" y="70"/>
                </a:lnTo>
                <a:lnTo>
                  <a:pt x="638" y="83"/>
                </a:lnTo>
                <a:lnTo>
                  <a:pt x="622" y="98"/>
                </a:lnTo>
                <a:lnTo>
                  <a:pt x="614" y="105"/>
                </a:lnTo>
                <a:lnTo>
                  <a:pt x="607" y="113"/>
                </a:lnTo>
                <a:lnTo>
                  <a:pt x="600" y="121"/>
                </a:lnTo>
                <a:lnTo>
                  <a:pt x="595" y="130"/>
                </a:lnTo>
                <a:lnTo>
                  <a:pt x="589" y="139"/>
                </a:lnTo>
                <a:lnTo>
                  <a:pt x="585" y="147"/>
                </a:lnTo>
                <a:lnTo>
                  <a:pt x="581" y="157"/>
                </a:lnTo>
                <a:lnTo>
                  <a:pt x="579" y="165"/>
                </a:lnTo>
                <a:lnTo>
                  <a:pt x="577" y="179"/>
                </a:lnTo>
                <a:lnTo>
                  <a:pt x="576" y="192"/>
                </a:lnTo>
                <a:lnTo>
                  <a:pt x="578" y="205"/>
                </a:lnTo>
                <a:lnTo>
                  <a:pt x="581" y="218"/>
                </a:lnTo>
                <a:lnTo>
                  <a:pt x="585" y="232"/>
                </a:lnTo>
                <a:lnTo>
                  <a:pt x="593" y="245"/>
                </a:lnTo>
                <a:lnTo>
                  <a:pt x="601" y="258"/>
                </a:lnTo>
                <a:lnTo>
                  <a:pt x="611" y="270"/>
                </a:lnTo>
                <a:lnTo>
                  <a:pt x="580" y="302"/>
                </a:lnTo>
                <a:lnTo>
                  <a:pt x="568" y="291"/>
                </a:lnTo>
                <a:lnTo>
                  <a:pt x="556" y="281"/>
                </a:lnTo>
                <a:lnTo>
                  <a:pt x="543" y="273"/>
                </a:lnTo>
                <a:lnTo>
                  <a:pt x="531" y="264"/>
                </a:lnTo>
                <a:lnTo>
                  <a:pt x="517" y="255"/>
                </a:lnTo>
                <a:lnTo>
                  <a:pt x="503" y="248"/>
                </a:lnTo>
                <a:lnTo>
                  <a:pt x="489" y="242"/>
                </a:lnTo>
                <a:lnTo>
                  <a:pt x="474" y="235"/>
                </a:lnTo>
                <a:lnTo>
                  <a:pt x="459" y="230"/>
                </a:lnTo>
                <a:lnTo>
                  <a:pt x="444" y="224"/>
                </a:lnTo>
                <a:lnTo>
                  <a:pt x="428" y="220"/>
                </a:lnTo>
                <a:lnTo>
                  <a:pt x="411" y="217"/>
                </a:lnTo>
                <a:lnTo>
                  <a:pt x="395" y="215"/>
                </a:lnTo>
                <a:lnTo>
                  <a:pt x="379" y="213"/>
                </a:lnTo>
                <a:lnTo>
                  <a:pt x="363" y="212"/>
                </a:lnTo>
                <a:lnTo>
                  <a:pt x="346" y="210"/>
                </a:lnTo>
                <a:lnTo>
                  <a:pt x="328" y="212"/>
                </a:lnTo>
                <a:lnTo>
                  <a:pt x="311" y="213"/>
                </a:lnTo>
                <a:lnTo>
                  <a:pt x="293" y="215"/>
                </a:lnTo>
                <a:lnTo>
                  <a:pt x="276" y="218"/>
                </a:lnTo>
                <a:lnTo>
                  <a:pt x="259" y="221"/>
                </a:lnTo>
                <a:lnTo>
                  <a:pt x="243" y="227"/>
                </a:lnTo>
                <a:lnTo>
                  <a:pt x="227" y="232"/>
                </a:lnTo>
                <a:lnTo>
                  <a:pt x="212" y="238"/>
                </a:lnTo>
                <a:lnTo>
                  <a:pt x="196" y="245"/>
                </a:lnTo>
                <a:lnTo>
                  <a:pt x="181" y="252"/>
                </a:lnTo>
                <a:lnTo>
                  <a:pt x="167" y="261"/>
                </a:lnTo>
                <a:lnTo>
                  <a:pt x="153" y="269"/>
                </a:lnTo>
                <a:lnTo>
                  <a:pt x="139" y="279"/>
                </a:lnTo>
                <a:lnTo>
                  <a:pt x="126" y="290"/>
                </a:lnTo>
                <a:lnTo>
                  <a:pt x="113" y="301"/>
                </a:lnTo>
                <a:lnTo>
                  <a:pt x="102" y="312"/>
                </a:lnTo>
                <a:lnTo>
                  <a:pt x="90" y="324"/>
                </a:lnTo>
                <a:lnTo>
                  <a:pt x="79" y="337"/>
                </a:lnTo>
                <a:lnTo>
                  <a:pt x="68" y="350"/>
                </a:lnTo>
                <a:lnTo>
                  <a:pt x="59" y="364"/>
                </a:lnTo>
                <a:lnTo>
                  <a:pt x="50" y="378"/>
                </a:lnTo>
                <a:lnTo>
                  <a:pt x="41" y="392"/>
                </a:lnTo>
                <a:lnTo>
                  <a:pt x="34" y="407"/>
                </a:lnTo>
                <a:lnTo>
                  <a:pt x="27" y="422"/>
                </a:lnTo>
                <a:lnTo>
                  <a:pt x="21" y="438"/>
                </a:lnTo>
                <a:lnTo>
                  <a:pt x="16" y="454"/>
                </a:lnTo>
                <a:lnTo>
                  <a:pt x="10" y="470"/>
                </a:lnTo>
                <a:lnTo>
                  <a:pt x="7" y="487"/>
                </a:lnTo>
                <a:lnTo>
                  <a:pt x="4" y="504"/>
                </a:lnTo>
                <a:lnTo>
                  <a:pt x="2" y="521"/>
                </a:lnTo>
                <a:lnTo>
                  <a:pt x="1" y="539"/>
                </a:lnTo>
                <a:lnTo>
                  <a:pt x="0" y="557"/>
                </a:lnTo>
                <a:lnTo>
                  <a:pt x="1" y="574"/>
                </a:lnTo>
                <a:lnTo>
                  <a:pt x="2" y="590"/>
                </a:lnTo>
                <a:lnTo>
                  <a:pt x="4" y="606"/>
                </a:lnTo>
                <a:lnTo>
                  <a:pt x="6" y="622"/>
                </a:lnTo>
                <a:lnTo>
                  <a:pt x="9" y="638"/>
                </a:lnTo>
                <a:lnTo>
                  <a:pt x="14" y="654"/>
                </a:lnTo>
                <a:lnTo>
                  <a:pt x="19" y="669"/>
                </a:lnTo>
                <a:lnTo>
                  <a:pt x="24" y="684"/>
                </a:lnTo>
                <a:lnTo>
                  <a:pt x="31" y="699"/>
                </a:lnTo>
                <a:lnTo>
                  <a:pt x="37" y="713"/>
                </a:lnTo>
                <a:lnTo>
                  <a:pt x="45" y="727"/>
                </a:lnTo>
                <a:lnTo>
                  <a:pt x="53" y="740"/>
                </a:lnTo>
                <a:lnTo>
                  <a:pt x="62" y="754"/>
                </a:lnTo>
                <a:lnTo>
                  <a:pt x="70" y="767"/>
                </a:lnTo>
                <a:lnTo>
                  <a:pt x="81" y="779"/>
                </a:lnTo>
                <a:lnTo>
                  <a:pt x="91" y="791"/>
                </a:lnTo>
                <a:lnTo>
                  <a:pt x="4" y="877"/>
                </a:lnTo>
                <a:lnTo>
                  <a:pt x="3" y="880"/>
                </a:lnTo>
                <a:lnTo>
                  <a:pt x="1" y="882"/>
                </a:lnTo>
                <a:lnTo>
                  <a:pt x="0" y="885"/>
                </a:lnTo>
                <a:lnTo>
                  <a:pt x="0" y="888"/>
                </a:lnTo>
                <a:lnTo>
                  <a:pt x="0" y="890"/>
                </a:lnTo>
                <a:lnTo>
                  <a:pt x="1" y="894"/>
                </a:lnTo>
                <a:lnTo>
                  <a:pt x="3" y="896"/>
                </a:lnTo>
                <a:lnTo>
                  <a:pt x="4" y="899"/>
                </a:lnTo>
                <a:lnTo>
                  <a:pt x="7" y="900"/>
                </a:lnTo>
                <a:lnTo>
                  <a:pt x="9" y="902"/>
                </a:lnTo>
                <a:lnTo>
                  <a:pt x="12" y="903"/>
                </a:lnTo>
                <a:lnTo>
                  <a:pt x="15" y="903"/>
                </a:lnTo>
                <a:lnTo>
                  <a:pt x="18" y="903"/>
                </a:lnTo>
                <a:lnTo>
                  <a:pt x="21" y="902"/>
                </a:lnTo>
                <a:lnTo>
                  <a:pt x="23" y="900"/>
                </a:lnTo>
                <a:lnTo>
                  <a:pt x="25" y="899"/>
                </a:lnTo>
                <a:lnTo>
                  <a:pt x="112" y="812"/>
                </a:lnTo>
                <a:lnTo>
                  <a:pt x="124" y="822"/>
                </a:lnTo>
                <a:lnTo>
                  <a:pt x="137" y="832"/>
                </a:lnTo>
                <a:lnTo>
                  <a:pt x="149" y="841"/>
                </a:lnTo>
                <a:lnTo>
                  <a:pt x="163" y="850"/>
                </a:lnTo>
                <a:lnTo>
                  <a:pt x="176" y="858"/>
                </a:lnTo>
                <a:lnTo>
                  <a:pt x="189" y="866"/>
                </a:lnTo>
                <a:lnTo>
                  <a:pt x="203" y="872"/>
                </a:lnTo>
                <a:lnTo>
                  <a:pt x="218" y="879"/>
                </a:lnTo>
                <a:lnTo>
                  <a:pt x="233" y="884"/>
                </a:lnTo>
                <a:lnTo>
                  <a:pt x="248" y="889"/>
                </a:lnTo>
                <a:lnTo>
                  <a:pt x="265" y="894"/>
                </a:lnTo>
                <a:lnTo>
                  <a:pt x="281" y="897"/>
                </a:lnTo>
                <a:lnTo>
                  <a:pt x="297" y="899"/>
                </a:lnTo>
                <a:lnTo>
                  <a:pt x="313" y="901"/>
                </a:lnTo>
                <a:lnTo>
                  <a:pt x="329" y="902"/>
                </a:lnTo>
                <a:lnTo>
                  <a:pt x="346" y="903"/>
                </a:lnTo>
                <a:lnTo>
                  <a:pt x="363" y="902"/>
                </a:lnTo>
                <a:lnTo>
                  <a:pt x="379" y="901"/>
                </a:lnTo>
                <a:lnTo>
                  <a:pt x="395" y="899"/>
                </a:lnTo>
                <a:lnTo>
                  <a:pt x="411" y="897"/>
                </a:lnTo>
                <a:lnTo>
                  <a:pt x="428" y="894"/>
                </a:lnTo>
                <a:lnTo>
                  <a:pt x="444" y="889"/>
                </a:lnTo>
                <a:lnTo>
                  <a:pt x="459" y="884"/>
                </a:lnTo>
                <a:lnTo>
                  <a:pt x="474" y="879"/>
                </a:lnTo>
                <a:lnTo>
                  <a:pt x="489" y="872"/>
                </a:lnTo>
                <a:lnTo>
                  <a:pt x="503" y="866"/>
                </a:lnTo>
                <a:lnTo>
                  <a:pt x="517" y="858"/>
                </a:lnTo>
                <a:lnTo>
                  <a:pt x="531" y="850"/>
                </a:lnTo>
                <a:lnTo>
                  <a:pt x="543" y="841"/>
                </a:lnTo>
                <a:lnTo>
                  <a:pt x="556" y="832"/>
                </a:lnTo>
                <a:lnTo>
                  <a:pt x="568" y="822"/>
                </a:lnTo>
                <a:lnTo>
                  <a:pt x="580" y="812"/>
                </a:lnTo>
                <a:lnTo>
                  <a:pt x="667" y="899"/>
                </a:lnTo>
                <a:lnTo>
                  <a:pt x="669" y="900"/>
                </a:lnTo>
                <a:lnTo>
                  <a:pt x="672" y="902"/>
                </a:lnTo>
                <a:lnTo>
                  <a:pt x="674" y="903"/>
                </a:lnTo>
                <a:lnTo>
                  <a:pt x="677" y="903"/>
                </a:lnTo>
                <a:lnTo>
                  <a:pt x="681" y="903"/>
                </a:lnTo>
                <a:lnTo>
                  <a:pt x="683" y="902"/>
                </a:lnTo>
                <a:lnTo>
                  <a:pt x="686" y="900"/>
                </a:lnTo>
                <a:lnTo>
                  <a:pt x="688" y="899"/>
                </a:lnTo>
                <a:lnTo>
                  <a:pt x="690" y="896"/>
                </a:lnTo>
                <a:lnTo>
                  <a:pt x="691" y="894"/>
                </a:lnTo>
                <a:lnTo>
                  <a:pt x="692" y="890"/>
                </a:lnTo>
                <a:lnTo>
                  <a:pt x="692" y="888"/>
                </a:lnTo>
                <a:lnTo>
                  <a:pt x="692" y="885"/>
                </a:lnTo>
                <a:lnTo>
                  <a:pt x="691" y="882"/>
                </a:lnTo>
                <a:lnTo>
                  <a:pt x="690" y="880"/>
                </a:lnTo>
                <a:lnTo>
                  <a:pt x="688" y="877"/>
                </a:lnTo>
                <a:lnTo>
                  <a:pt x="601" y="791"/>
                </a:lnTo>
                <a:lnTo>
                  <a:pt x="612" y="779"/>
                </a:lnTo>
                <a:lnTo>
                  <a:pt x="622" y="767"/>
                </a:lnTo>
                <a:lnTo>
                  <a:pt x="630" y="754"/>
                </a:lnTo>
                <a:lnTo>
                  <a:pt x="639" y="740"/>
                </a:lnTo>
                <a:lnTo>
                  <a:pt x="647" y="727"/>
                </a:lnTo>
                <a:lnTo>
                  <a:pt x="655" y="713"/>
                </a:lnTo>
                <a:lnTo>
                  <a:pt x="661" y="699"/>
                </a:lnTo>
                <a:lnTo>
                  <a:pt x="668" y="684"/>
                </a:lnTo>
                <a:lnTo>
                  <a:pt x="673" y="669"/>
                </a:lnTo>
                <a:lnTo>
                  <a:pt x="679" y="654"/>
                </a:lnTo>
                <a:lnTo>
                  <a:pt x="683" y="638"/>
                </a:lnTo>
                <a:lnTo>
                  <a:pt x="686" y="622"/>
                </a:lnTo>
                <a:lnTo>
                  <a:pt x="689" y="606"/>
                </a:lnTo>
                <a:lnTo>
                  <a:pt x="690" y="590"/>
                </a:lnTo>
                <a:lnTo>
                  <a:pt x="691" y="574"/>
                </a:lnTo>
                <a:lnTo>
                  <a:pt x="692" y="557"/>
                </a:lnTo>
                <a:lnTo>
                  <a:pt x="691" y="540"/>
                </a:lnTo>
                <a:lnTo>
                  <a:pt x="690" y="524"/>
                </a:lnTo>
                <a:lnTo>
                  <a:pt x="689" y="507"/>
                </a:lnTo>
                <a:lnTo>
                  <a:pt x="686" y="491"/>
                </a:lnTo>
                <a:lnTo>
                  <a:pt x="683" y="475"/>
                </a:lnTo>
                <a:lnTo>
                  <a:pt x="679" y="459"/>
                </a:lnTo>
                <a:lnTo>
                  <a:pt x="673" y="444"/>
                </a:lnTo>
                <a:lnTo>
                  <a:pt x="668" y="429"/>
                </a:lnTo>
                <a:lnTo>
                  <a:pt x="661" y="414"/>
                </a:lnTo>
                <a:lnTo>
                  <a:pt x="655" y="400"/>
                </a:lnTo>
                <a:lnTo>
                  <a:pt x="647" y="386"/>
                </a:lnTo>
                <a:lnTo>
                  <a:pt x="639" y="372"/>
                </a:lnTo>
                <a:lnTo>
                  <a:pt x="630" y="359"/>
                </a:lnTo>
                <a:lnTo>
                  <a:pt x="622" y="347"/>
                </a:lnTo>
                <a:lnTo>
                  <a:pt x="612" y="335"/>
                </a:lnTo>
                <a:lnTo>
                  <a:pt x="601" y="323"/>
                </a:lnTo>
                <a:lnTo>
                  <a:pt x="632" y="292"/>
                </a:lnTo>
                <a:lnTo>
                  <a:pt x="642" y="299"/>
                </a:lnTo>
                <a:lnTo>
                  <a:pt x="653" y="307"/>
                </a:lnTo>
                <a:lnTo>
                  <a:pt x="662" y="313"/>
                </a:lnTo>
                <a:lnTo>
                  <a:pt x="673" y="318"/>
                </a:lnTo>
                <a:lnTo>
                  <a:pt x="684" y="322"/>
                </a:lnTo>
                <a:lnTo>
                  <a:pt x="694" y="325"/>
                </a:lnTo>
                <a:lnTo>
                  <a:pt x="704" y="326"/>
                </a:lnTo>
                <a:lnTo>
                  <a:pt x="714" y="327"/>
                </a:lnTo>
                <a:lnTo>
                  <a:pt x="725" y="326"/>
                </a:lnTo>
                <a:lnTo>
                  <a:pt x="735" y="324"/>
                </a:lnTo>
                <a:lnTo>
                  <a:pt x="746" y="322"/>
                </a:lnTo>
                <a:lnTo>
                  <a:pt x="756" y="318"/>
                </a:lnTo>
                <a:lnTo>
                  <a:pt x="765" y="313"/>
                </a:lnTo>
                <a:lnTo>
                  <a:pt x="774" y="308"/>
                </a:lnTo>
                <a:lnTo>
                  <a:pt x="784" y="302"/>
                </a:lnTo>
                <a:lnTo>
                  <a:pt x="792" y="294"/>
                </a:lnTo>
                <a:lnTo>
                  <a:pt x="801" y="287"/>
                </a:lnTo>
                <a:lnTo>
                  <a:pt x="808" y="278"/>
                </a:lnTo>
                <a:lnTo>
                  <a:pt x="816" y="269"/>
                </a:lnTo>
                <a:lnTo>
                  <a:pt x="823" y="261"/>
                </a:lnTo>
                <a:lnTo>
                  <a:pt x="838" y="242"/>
                </a:lnTo>
                <a:lnTo>
                  <a:pt x="850" y="222"/>
                </a:lnTo>
                <a:lnTo>
                  <a:pt x="862" y="202"/>
                </a:lnTo>
                <a:lnTo>
                  <a:pt x="872" y="183"/>
                </a:lnTo>
                <a:lnTo>
                  <a:pt x="881" y="164"/>
                </a:lnTo>
                <a:lnTo>
                  <a:pt x="888" y="147"/>
                </a:lnTo>
                <a:lnTo>
                  <a:pt x="898" y="121"/>
                </a:lnTo>
                <a:lnTo>
                  <a:pt x="903" y="110"/>
                </a:lnTo>
                <a:lnTo>
                  <a:pt x="903" y="106"/>
                </a:lnTo>
                <a:lnTo>
                  <a:pt x="903" y="103"/>
                </a:lnTo>
                <a:lnTo>
                  <a:pt x="902" y="100"/>
                </a:lnTo>
                <a:lnTo>
                  <a:pt x="901" y="9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5685301-9DFA-4DE7-BB22-A49F2648E61C}"/>
              </a:ext>
            </a:extLst>
          </p:cNvPr>
          <p:cNvGrpSpPr/>
          <p:nvPr/>
        </p:nvGrpSpPr>
        <p:grpSpPr>
          <a:xfrm>
            <a:off x="647700" y="2404110"/>
            <a:ext cx="4062099" cy="901700"/>
            <a:chOff x="647700" y="2404110"/>
            <a:chExt cx="4062099" cy="901700"/>
          </a:xfrm>
        </p:grpSpPr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75CAA58B-378C-4D73-A80F-BBFC2981D0D3}"/>
                </a:ext>
              </a:extLst>
            </p:cNvPr>
            <p:cNvSpPr txBox="1">
              <a:spLocks/>
            </p:cNvSpPr>
            <p:nvPr/>
          </p:nvSpPr>
          <p:spPr>
            <a:xfrm>
              <a:off x="1909555" y="2429574"/>
              <a:ext cx="2800244" cy="8740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accent1"/>
                  </a:solidFill>
                  <a:latin typeface="+mj-lt"/>
                </a:rPr>
                <a:t>50%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B9D607D-4D7F-489E-B166-08B9D44F8BA8}"/>
                </a:ext>
              </a:extLst>
            </p:cNvPr>
            <p:cNvSpPr/>
            <p:nvPr/>
          </p:nvSpPr>
          <p:spPr>
            <a:xfrm>
              <a:off x="647700" y="2404110"/>
              <a:ext cx="901700" cy="9017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6936B23-3DF9-4350-AF59-5A96CD2C8446}"/>
                </a:ext>
              </a:extLst>
            </p:cNvPr>
            <p:cNvGrpSpPr/>
            <p:nvPr/>
          </p:nvGrpSpPr>
          <p:grpSpPr>
            <a:xfrm>
              <a:off x="877887" y="2634297"/>
              <a:ext cx="441326" cy="441326"/>
              <a:chOff x="8740775" y="3649663"/>
              <a:chExt cx="285750" cy="285750"/>
            </a:xfrm>
            <a:solidFill>
              <a:schemeClr val="bg1"/>
            </a:solidFill>
          </p:grpSpPr>
          <p:sp>
            <p:nvSpPr>
              <p:cNvPr id="82" name="Freeform 290">
                <a:extLst>
                  <a:ext uri="{FF2B5EF4-FFF2-40B4-BE49-F238E27FC236}">
                    <a16:creationId xmlns:a16="http://schemas.microsoft.com/office/drawing/2014/main" id="{BFA8BC8C-9B35-41F2-BA77-797C862C3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0775" y="3649663"/>
                <a:ext cx="200025" cy="257175"/>
              </a:xfrm>
              <a:custGeom>
                <a:avLst/>
                <a:gdLst>
                  <a:gd name="T0" fmla="*/ 450 w 630"/>
                  <a:gd name="T1" fmla="*/ 52 h 811"/>
                  <a:gd name="T2" fmla="*/ 578 w 630"/>
                  <a:gd name="T3" fmla="*/ 180 h 811"/>
                  <a:gd name="T4" fmla="*/ 450 w 630"/>
                  <a:gd name="T5" fmla="*/ 180 h 811"/>
                  <a:gd name="T6" fmla="*/ 450 w 630"/>
                  <a:gd name="T7" fmla="*/ 52 h 811"/>
                  <a:gd name="T8" fmla="*/ 600 w 630"/>
                  <a:gd name="T9" fmla="*/ 356 h 811"/>
                  <a:gd name="T10" fmla="*/ 630 w 630"/>
                  <a:gd name="T11" fmla="*/ 356 h 811"/>
                  <a:gd name="T12" fmla="*/ 630 w 630"/>
                  <a:gd name="T13" fmla="*/ 195 h 811"/>
                  <a:gd name="T14" fmla="*/ 630 w 630"/>
                  <a:gd name="T15" fmla="*/ 193 h 811"/>
                  <a:gd name="T16" fmla="*/ 629 w 630"/>
                  <a:gd name="T17" fmla="*/ 190 h 811"/>
                  <a:gd name="T18" fmla="*/ 628 w 630"/>
                  <a:gd name="T19" fmla="*/ 187 h 811"/>
                  <a:gd name="T20" fmla="*/ 626 w 630"/>
                  <a:gd name="T21" fmla="*/ 185 h 811"/>
                  <a:gd name="T22" fmla="*/ 446 w 630"/>
                  <a:gd name="T23" fmla="*/ 4 h 811"/>
                  <a:gd name="T24" fmla="*/ 444 w 630"/>
                  <a:gd name="T25" fmla="*/ 3 h 811"/>
                  <a:gd name="T26" fmla="*/ 440 w 630"/>
                  <a:gd name="T27" fmla="*/ 2 h 811"/>
                  <a:gd name="T28" fmla="*/ 438 w 630"/>
                  <a:gd name="T29" fmla="*/ 1 h 811"/>
                  <a:gd name="T30" fmla="*/ 435 w 630"/>
                  <a:gd name="T31" fmla="*/ 0 h 811"/>
                  <a:gd name="T32" fmla="*/ 15 w 630"/>
                  <a:gd name="T33" fmla="*/ 0 h 811"/>
                  <a:gd name="T34" fmla="*/ 11 w 630"/>
                  <a:gd name="T35" fmla="*/ 1 h 811"/>
                  <a:gd name="T36" fmla="*/ 8 w 630"/>
                  <a:gd name="T37" fmla="*/ 1 h 811"/>
                  <a:gd name="T38" fmla="*/ 6 w 630"/>
                  <a:gd name="T39" fmla="*/ 3 h 811"/>
                  <a:gd name="T40" fmla="*/ 4 w 630"/>
                  <a:gd name="T41" fmla="*/ 5 h 811"/>
                  <a:gd name="T42" fmla="*/ 2 w 630"/>
                  <a:gd name="T43" fmla="*/ 7 h 811"/>
                  <a:gd name="T44" fmla="*/ 1 w 630"/>
                  <a:gd name="T45" fmla="*/ 9 h 811"/>
                  <a:gd name="T46" fmla="*/ 0 w 630"/>
                  <a:gd name="T47" fmla="*/ 12 h 811"/>
                  <a:gd name="T48" fmla="*/ 0 w 630"/>
                  <a:gd name="T49" fmla="*/ 15 h 811"/>
                  <a:gd name="T50" fmla="*/ 0 w 630"/>
                  <a:gd name="T51" fmla="*/ 796 h 811"/>
                  <a:gd name="T52" fmla="*/ 0 w 630"/>
                  <a:gd name="T53" fmla="*/ 799 h 811"/>
                  <a:gd name="T54" fmla="*/ 1 w 630"/>
                  <a:gd name="T55" fmla="*/ 802 h 811"/>
                  <a:gd name="T56" fmla="*/ 2 w 630"/>
                  <a:gd name="T57" fmla="*/ 804 h 811"/>
                  <a:gd name="T58" fmla="*/ 4 w 630"/>
                  <a:gd name="T59" fmla="*/ 807 h 811"/>
                  <a:gd name="T60" fmla="*/ 6 w 630"/>
                  <a:gd name="T61" fmla="*/ 809 h 811"/>
                  <a:gd name="T62" fmla="*/ 8 w 630"/>
                  <a:gd name="T63" fmla="*/ 810 h 811"/>
                  <a:gd name="T64" fmla="*/ 11 w 630"/>
                  <a:gd name="T65" fmla="*/ 811 h 811"/>
                  <a:gd name="T66" fmla="*/ 15 w 630"/>
                  <a:gd name="T67" fmla="*/ 811 h 811"/>
                  <a:gd name="T68" fmla="*/ 393 w 630"/>
                  <a:gd name="T69" fmla="*/ 811 h 811"/>
                  <a:gd name="T70" fmla="*/ 393 w 630"/>
                  <a:gd name="T71" fmla="*/ 781 h 811"/>
                  <a:gd name="T72" fmla="*/ 30 w 630"/>
                  <a:gd name="T73" fmla="*/ 781 h 811"/>
                  <a:gd name="T74" fmla="*/ 30 w 630"/>
                  <a:gd name="T75" fmla="*/ 30 h 811"/>
                  <a:gd name="T76" fmla="*/ 420 w 630"/>
                  <a:gd name="T77" fmla="*/ 30 h 811"/>
                  <a:gd name="T78" fmla="*/ 420 w 630"/>
                  <a:gd name="T79" fmla="*/ 195 h 811"/>
                  <a:gd name="T80" fmla="*/ 420 w 630"/>
                  <a:gd name="T81" fmla="*/ 199 h 811"/>
                  <a:gd name="T82" fmla="*/ 421 w 630"/>
                  <a:gd name="T83" fmla="*/ 201 h 811"/>
                  <a:gd name="T84" fmla="*/ 422 w 630"/>
                  <a:gd name="T85" fmla="*/ 204 h 811"/>
                  <a:gd name="T86" fmla="*/ 424 w 630"/>
                  <a:gd name="T87" fmla="*/ 206 h 811"/>
                  <a:gd name="T88" fmla="*/ 427 w 630"/>
                  <a:gd name="T89" fmla="*/ 207 h 811"/>
                  <a:gd name="T90" fmla="*/ 429 w 630"/>
                  <a:gd name="T91" fmla="*/ 209 h 811"/>
                  <a:gd name="T92" fmla="*/ 432 w 630"/>
                  <a:gd name="T93" fmla="*/ 209 h 811"/>
                  <a:gd name="T94" fmla="*/ 435 w 630"/>
                  <a:gd name="T95" fmla="*/ 210 h 811"/>
                  <a:gd name="T96" fmla="*/ 600 w 630"/>
                  <a:gd name="T97" fmla="*/ 210 h 811"/>
                  <a:gd name="T98" fmla="*/ 600 w 630"/>
                  <a:gd name="T99" fmla="*/ 356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0" h="811">
                    <a:moveTo>
                      <a:pt x="450" y="52"/>
                    </a:moveTo>
                    <a:lnTo>
                      <a:pt x="578" y="180"/>
                    </a:lnTo>
                    <a:lnTo>
                      <a:pt x="450" y="180"/>
                    </a:lnTo>
                    <a:lnTo>
                      <a:pt x="450" y="52"/>
                    </a:lnTo>
                    <a:close/>
                    <a:moveTo>
                      <a:pt x="600" y="356"/>
                    </a:moveTo>
                    <a:lnTo>
                      <a:pt x="630" y="356"/>
                    </a:lnTo>
                    <a:lnTo>
                      <a:pt x="630" y="195"/>
                    </a:lnTo>
                    <a:lnTo>
                      <a:pt x="630" y="193"/>
                    </a:lnTo>
                    <a:lnTo>
                      <a:pt x="629" y="190"/>
                    </a:lnTo>
                    <a:lnTo>
                      <a:pt x="628" y="187"/>
                    </a:lnTo>
                    <a:lnTo>
                      <a:pt x="626" y="185"/>
                    </a:lnTo>
                    <a:lnTo>
                      <a:pt x="446" y="4"/>
                    </a:lnTo>
                    <a:lnTo>
                      <a:pt x="444" y="3"/>
                    </a:lnTo>
                    <a:lnTo>
                      <a:pt x="440" y="2"/>
                    </a:lnTo>
                    <a:lnTo>
                      <a:pt x="438" y="1"/>
                    </a:lnTo>
                    <a:lnTo>
                      <a:pt x="43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796"/>
                    </a:lnTo>
                    <a:lnTo>
                      <a:pt x="0" y="799"/>
                    </a:lnTo>
                    <a:lnTo>
                      <a:pt x="1" y="802"/>
                    </a:lnTo>
                    <a:lnTo>
                      <a:pt x="2" y="804"/>
                    </a:lnTo>
                    <a:lnTo>
                      <a:pt x="4" y="807"/>
                    </a:lnTo>
                    <a:lnTo>
                      <a:pt x="6" y="809"/>
                    </a:lnTo>
                    <a:lnTo>
                      <a:pt x="8" y="810"/>
                    </a:lnTo>
                    <a:lnTo>
                      <a:pt x="11" y="811"/>
                    </a:lnTo>
                    <a:lnTo>
                      <a:pt x="15" y="811"/>
                    </a:lnTo>
                    <a:lnTo>
                      <a:pt x="393" y="811"/>
                    </a:lnTo>
                    <a:lnTo>
                      <a:pt x="393" y="781"/>
                    </a:lnTo>
                    <a:lnTo>
                      <a:pt x="30" y="781"/>
                    </a:lnTo>
                    <a:lnTo>
                      <a:pt x="30" y="30"/>
                    </a:lnTo>
                    <a:lnTo>
                      <a:pt x="420" y="30"/>
                    </a:lnTo>
                    <a:lnTo>
                      <a:pt x="420" y="195"/>
                    </a:lnTo>
                    <a:lnTo>
                      <a:pt x="420" y="199"/>
                    </a:lnTo>
                    <a:lnTo>
                      <a:pt x="421" y="201"/>
                    </a:lnTo>
                    <a:lnTo>
                      <a:pt x="422" y="204"/>
                    </a:lnTo>
                    <a:lnTo>
                      <a:pt x="424" y="206"/>
                    </a:lnTo>
                    <a:lnTo>
                      <a:pt x="427" y="207"/>
                    </a:lnTo>
                    <a:lnTo>
                      <a:pt x="429" y="209"/>
                    </a:lnTo>
                    <a:lnTo>
                      <a:pt x="432" y="209"/>
                    </a:lnTo>
                    <a:lnTo>
                      <a:pt x="435" y="210"/>
                    </a:lnTo>
                    <a:lnTo>
                      <a:pt x="600" y="210"/>
                    </a:lnTo>
                    <a:lnTo>
                      <a:pt x="600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91">
                <a:extLst>
                  <a:ext uri="{FF2B5EF4-FFF2-40B4-BE49-F238E27FC236}">
                    <a16:creationId xmlns:a16="http://schemas.microsoft.com/office/drawing/2014/main" id="{AA5A704E-C3B8-4595-9712-AB53E89C73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83650" y="3792538"/>
                <a:ext cx="142875" cy="142875"/>
              </a:xfrm>
              <a:custGeom>
                <a:avLst/>
                <a:gdLst>
                  <a:gd name="T0" fmla="*/ 333 w 448"/>
                  <a:gd name="T1" fmla="*/ 343 h 451"/>
                  <a:gd name="T2" fmla="*/ 302 w 448"/>
                  <a:gd name="T3" fmla="*/ 362 h 451"/>
                  <a:gd name="T4" fmla="*/ 269 w 448"/>
                  <a:gd name="T5" fmla="*/ 380 h 451"/>
                  <a:gd name="T6" fmla="*/ 182 w 448"/>
                  <a:gd name="T7" fmla="*/ 421 h 451"/>
                  <a:gd name="T8" fmla="*/ 177 w 448"/>
                  <a:gd name="T9" fmla="*/ 377 h 451"/>
                  <a:gd name="T10" fmla="*/ 134 w 448"/>
                  <a:gd name="T11" fmla="*/ 354 h 451"/>
                  <a:gd name="T12" fmla="*/ 110 w 448"/>
                  <a:gd name="T13" fmla="*/ 343 h 451"/>
                  <a:gd name="T14" fmla="*/ 63 w 448"/>
                  <a:gd name="T15" fmla="*/ 272 h 451"/>
                  <a:gd name="T16" fmla="*/ 71 w 448"/>
                  <a:gd name="T17" fmla="*/ 257 h 451"/>
                  <a:gd name="T18" fmla="*/ 71 w 448"/>
                  <a:gd name="T19" fmla="*/ 200 h 451"/>
                  <a:gd name="T20" fmla="*/ 63 w 448"/>
                  <a:gd name="T21" fmla="*/ 183 h 451"/>
                  <a:gd name="T22" fmla="*/ 110 w 448"/>
                  <a:gd name="T23" fmla="*/ 114 h 451"/>
                  <a:gd name="T24" fmla="*/ 134 w 448"/>
                  <a:gd name="T25" fmla="*/ 102 h 451"/>
                  <a:gd name="T26" fmla="*/ 177 w 448"/>
                  <a:gd name="T27" fmla="*/ 79 h 451"/>
                  <a:gd name="T28" fmla="*/ 182 w 448"/>
                  <a:gd name="T29" fmla="*/ 30 h 451"/>
                  <a:gd name="T30" fmla="*/ 269 w 448"/>
                  <a:gd name="T31" fmla="*/ 76 h 451"/>
                  <a:gd name="T32" fmla="*/ 302 w 448"/>
                  <a:gd name="T33" fmla="*/ 94 h 451"/>
                  <a:gd name="T34" fmla="*/ 333 w 448"/>
                  <a:gd name="T35" fmla="*/ 114 h 451"/>
                  <a:gd name="T36" fmla="*/ 412 w 448"/>
                  <a:gd name="T37" fmla="*/ 167 h 451"/>
                  <a:gd name="T38" fmla="*/ 376 w 448"/>
                  <a:gd name="T39" fmla="*/ 196 h 451"/>
                  <a:gd name="T40" fmla="*/ 378 w 448"/>
                  <a:gd name="T41" fmla="*/ 242 h 451"/>
                  <a:gd name="T42" fmla="*/ 380 w 448"/>
                  <a:gd name="T43" fmla="*/ 270 h 451"/>
                  <a:gd name="T44" fmla="*/ 440 w 448"/>
                  <a:gd name="T45" fmla="*/ 271 h 451"/>
                  <a:gd name="T46" fmla="*/ 409 w 448"/>
                  <a:gd name="T47" fmla="*/ 217 h 451"/>
                  <a:gd name="T48" fmla="*/ 444 w 448"/>
                  <a:gd name="T49" fmla="*/ 182 h 451"/>
                  <a:gd name="T50" fmla="*/ 448 w 448"/>
                  <a:gd name="T51" fmla="*/ 171 h 451"/>
                  <a:gd name="T52" fmla="*/ 387 w 448"/>
                  <a:gd name="T53" fmla="*/ 65 h 451"/>
                  <a:gd name="T54" fmla="*/ 377 w 448"/>
                  <a:gd name="T55" fmla="*/ 60 h 451"/>
                  <a:gd name="T56" fmla="*/ 336 w 448"/>
                  <a:gd name="T57" fmla="*/ 80 h 451"/>
                  <a:gd name="T58" fmla="*/ 296 w 448"/>
                  <a:gd name="T59" fmla="*/ 58 h 451"/>
                  <a:gd name="T60" fmla="*/ 293 w 448"/>
                  <a:gd name="T61" fmla="*/ 8 h 451"/>
                  <a:gd name="T62" fmla="*/ 284 w 448"/>
                  <a:gd name="T63" fmla="*/ 1 h 451"/>
                  <a:gd name="T64" fmla="*/ 162 w 448"/>
                  <a:gd name="T65" fmla="*/ 1 h 451"/>
                  <a:gd name="T66" fmla="*/ 153 w 448"/>
                  <a:gd name="T67" fmla="*/ 10 h 451"/>
                  <a:gd name="T68" fmla="*/ 143 w 448"/>
                  <a:gd name="T69" fmla="*/ 61 h 451"/>
                  <a:gd name="T70" fmla="*/ 79 w 448"/>
                  <a:gd name="T71" fmla="*/ 62 h 451"/>
                  <a:gd name="T72" fmla="*/ 68 w 448"/>
                  <a:gd name="T73" fmla="*/ 60 h 451"/>
                  <a:gd name="T74" fmla="*/ 59 w 448"/>
                  <a:gd name="T75" fmla="*/ 68 h 451"/>
                  <a:gd name="T76" fmla="*/ 0 w 448"/>
                  <a:gd name="T77" fmla="*/ 175 h 451"/>
                  <a:gd name="T78" fmla="*/ 5 w 448"/>
                  <a:gd name="T79" fmla="*/ 185 h 451"/>
                  <a:gd name="T80" fmla="*/ 38 w 448"/>
                  <a:gd name="T81" fmla="*/ 229 h 451"/>
                  <a:gd name="T82" fmla="*/ 5 w 448"/>
                  <a:gd name="T83" fmla="*/ 272 h 451"/>
                  <a:gd name="T84" fmla="*/ 0 w 448"/>
                  <a:gd name="T85" fmla="*/ 282 h 451"/>
                  <a:gd name="T86" fmla="*/ 59 w 448"/>
                  <a:gd name="T87" fmla="*/ 390 h 451"/>
                  <a:gd name="T88" fmla="*/ 68 w 448"/>
                  <a:gd name="T89" fmla="*/ 396 h 451"/>
                  <a:gd name="T90" fmla="*/ 79 w 448"/>
                  <a:gd name="T91" fmla="*/ 394 h 451"/>
                  <a:gd name="T92" fmla="*/ 143 w 448"/>
                  <a:gd name="T93" fmla="*/ 394 h 451"/>
                  <a:gd name="T94" fmla="*/ 153 w 448"/>
                  <a:gd name="T95" fmla="*/ 442 h 451"/>
                  <a:gd name="T96" fmla="*/ 162 w 448"/>
                  <a:gd name="T97" fmla="*/ 450 h 451"/>
                  <a:gd name="T98" fmla="*/ 284 w 448"/>
                  <a:gd name="T99" fmla="*/ 451 h 451"/>
                  <a:gd name="T100" fmla="*/ 293 w 448"/>
                  <a:gd name="T101" fmla="*/ 444 h 451"/>
                  <a:gd name="T102" fmla="*/ 296 w 448"/>
                  <a:gd name="T103" fmla="*/ 398 h 451"/>
                  <a:gd name="T104" fmla="*/ 336 w 448"/>
                  <a:gd name="T105" fmla="*/ 376 h 451"/>
                  <a:gd name="T106" fmla="*/ 377 w 448"/>
                  <a:gd name="T107" fmla="*/ 396 h 451"/>
                  <a:gd name="T108" fmla="*/ 387 w 448"/>
                  <a:gd name="T109" fmla="*/ 392 h 451"/>
                  <a:gd name="T110" fmla="*/ 448 w 448"/>
                  <a:gd name="T111" fmla="*/ 285 h 451"/>
                  <a:gd name="T112" fmla="*/ 444 w 448"/>
                  <a:gd name="T113" fmla="*/ 274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8" h="451">
                    <a:moveTo>
                      <a:pt x="370" y="361"/>
                    </a:moveTo>
                    <a:lnTo>
                      <a:pt x="342" y="345"/>
                    </a:lnTo>
                    <a:lnTo>
                      <a:pt x="337" y="343"/>
                    </a:lnTo>
                    <a:lnTo>
                      <a:pt x="333" y="343"/>
                    </a:lnTo>
                    <a:lnTo>
                      <a:pt x="329" y="344"/>
                    </a:lnTo>
                    <a:lnTo>
                      <a:pt x="324" y="346"/>
                    </a:lnTo>
                    <a:lnTo>
                      <a:pt x="314" y="354"/>
                    </a:lnTo>
                    <a:lnTo>
                      <a:pt x="302" y="362"/>
                    </a:lnTo>
                    <a:lnTo>
                      <a:pt x="289" y="369"/>
                    </a:lnTo>
                    <a:lnTo>
                      <a:pt x="275" y="375"/>
                    </a:lnTo>
                    <a:lnTo>
                      <a:pt x="272" y="377"/>
                    </a:lnTo>
                    <a:lnTo>
                      <a:pt x="269" y="380"/>
                    </a:lnTo>
                    <a:lnTo>
                      <a:pt x="267" y="384"/>
                    </a:lnTo>
                    <a:lnTo>
                      <a:pt x="266" y="390"/>
                    </a:lnTo>
                    <a:lnTo>
                      <a:pt x="266" y="421"/>
                    </a:lnTo>
                    <a:lnTo>
                      <a:pt x="182" y="421"/>
                    </a:lnTo>
                    <a:lnTo>
                      <a:pt x="182" y="390"/>
                    </a:lnTo>
                    <a:lnTo>
                      <a:pt x="182" y="384"/>
                    </a:lnTo>
                    <a:lnTo>
                      <a:pt x="180" y="380"/>
                    </a:lnTo>
                    <a:lnTo>
                      <a:pt x="177" y="377"/>
                    </a:lnTo>
                    <a:lnTo>
                      <a:pt x="173" y="375"/>
                    </a:lnTo>
                    <a:lnTo>
                      <a:pt x="159" y="369"/>
                    </a:lnTo>
                    <a:lnTo>
                      <a:pt x="146" y="362"/>
                    </a:lnTo>
                    <a:lnTo>
                      <a:pt x="134" y="354"/>
                    </a:lnTo>
                    <a:lnTo>
                      <a:pt x="123" y="346"/>
                    </a:lnTo>
                    <a:lnTo>
                      <a:pt x="119" y="344"/>
                    </a:lnTo>
                    <a:lnTo>
                      <a:pt x="115" y="343"/>
                    </a:lnTo>
                    <a:lnTo>
                      <a:pt x="110" y="343"/>
                    </a:lnTo>
                    <a:lnTo>
                      <a:pt x="106" y="345"/>
                    </a:lnTo>
                    <a:lnTo>
                      <a:pt x="77" y="361"/>
                    </a:lnTo>
                    <a:lnTo>
                      <a:pt x="36" y="289"/>
                    </a:lnTo>
                    <a:lnTo>
                      <a:pt x="63" y="272"/>
                    </a:lnTo>
                    <a:lnTo>
                      <a:pt x="68" y="270"/>
                    </a:lnTo>
                    <a:lnTo>
                      <a:pt x="70" y="266"/>
                    </a:lnTo>
                    <a:lnTo>
                      <a:pt x="71" y="261"/>
                    </a:lnTo>
                    <a:lnTo>
                      <a:pt x="71" y="257"/>
                    </a:lnTo>
                    <a:lnTo>
                      <a:pt x="69" y="242"/>
                    </a:lnTo>
                    <a:lnTo>
                      <a:pt x="69" y="229"/>
                    </a:lnTo>
                    <a:lnTo>
                      <a:pt x="69" y="214"/>
                    </a:lnTo>
                    <a:lnTo>
                      <a:pt x="71" y="200"/>
                    </a:lnTo>
                    <a:lnTo>
                      <a:pt x="71" y="196"/>
                    </a:lnTo>
                    <a:lnTo>
                      <a:pt x="70" y="191"/>
                    </a:lnTo>
                    <a:lnTo>
                      <a:pt x="68" y="186"/>
                    </a:lnTo>
                    <a:lnTo>
                      <a:pt x="63" y="183"/>
                    </a:lnTo>
                    <a:lnTo>
                      <a:pt x="36" y="167"/>
                    </a:lnTo>
                    <a:lnTo>
                      <a:pt x="77" y="95"/>
                    </a:lnTo>
                    <a:lnTo>
                      <a:pt x="106" y="111"/>
                    </a:lnTo>
                    <a:lnTo>
                      <a:pt x="110" y="114"/>
                    </a:lnTo>
                    <a:lnTo>
                      <a:pt x="115" y="114"/>
                    </a:lnTo>
                    <a:lnTo>
                      <a:pt x="119" y="113"/>
                    </a:lnTo>
                    <a:lnTo>
                      <a:pt x="123" y="110"/>
                    </a:lnTo>
                    <a:lnTo>
                      <a:pt x="134" y="102"/>
                    </a:lnTo>
                    <a:lnTo>
                      <a:pt x="146" y="94"/>
                    </a:lnTo>
                    <a:lnTo>
                      <a:pt x="159" y="88"/>
                    </a:lnTo>
                    <a:lnTo>
                      <a:pt x="173" y="81"/>
                    </a:lnTo>
                    <a:lnTo>
                      <a:pt x="177" y="79"/>
                    </a:lnTo>
                    <a:lnTo>
                      <a:pt x="180" y="76"/>
                    </a:lnTo>
                    <a:lnTo>
                      <a:pt x="182" y="73"/>
                    </a:lnTo>
                    <a:lnTo>
                      <a:pt x="182" y="68"/>
                    </a:lnTo>
                    <a:lnTo>
                      <a:pt x="182" y="30"/>
                    </a:lnTo>
                    <a:lnTo>
                      <a:pt x="266" y="30"/>
                    </a:lnTo>
                    <a:lnTo>
                      <a:pt x="266" y="68"/>
                    </a:lnTo>
                    <a:lnTo>
                      <a:pt x="267" y="73"/>
                    </a:lnTo>
                    <a:lnTo>
                      <a:pt x="269" y="76"/>
                    </a:lnTo>
                    <a:lnTo>
                      <a:pt x="272" y="79"/>
                    </a:lnTo>
                    <a:lnTo>
                      <a:pt x="275" y="81"/>
                    </a:lnTo>
                    <a:lnTo>
                      <a:pt x="289" y="88"/>
                    </a:lnTo>
                    <a:lnTo>
                      <a:pt x="302" y="94"/>
                    </a:lnTo>
                    <a:lnTo>
                      <a:pt x="314" y="102"/>
                    </a:lnTo>
                    <a:lnTo>
                      <a:pt x="324" y="110"/>
                    </a:lnTo>
                    <a:lnTo>
                      <a:pt x="329" y="113"/>
                    </a:lnTo>
                    <a:lnTo>
                      <a:pt x="333" y="114"/>
                    </a:lnTo>
                    <a:lnTo>
                      <a:pt x="337" y="114"/>
                    </a:lnTo>
                    <a:lnTo>
                      <a:pt x="342" y="111"/>
                    </a:lnTo>
                    <a:lnTo>
                      <a:pt x="370" y="95"/>
                    </a:lnTo>
                    <a:lnTo>
                      <a:pt x="412" y="167"/>
                    </a:lnTo>
                    <a:lnTo>
                      <a:pt x="383" y="183"/>
                    </a:lnTo>
                    <a:lnTo>
                      <a:pt x="380" y="186"/>
                    </a:lnTo>
                    <a:lnTo>
                      <a:pt x="378" y="191"/>
                    </a:lnTo>
                    <a:lnTo>
                      <a:pt x="376" y="196"/>
                    </a:lnTo>
                    <a:lnTo>
                      <a:pt x="376" y="200"/>
                    </a:lnTo>
                    <a:lnTo>
                      <a:pt x="378" y="214"/>
                    </a:lnTo>
                    <a:lnTo>
                      <a:pt x="379" y="229"/>
                    </a:lnTo>
                    <a:lnTo>
                      <a:pt x="378" y="242"/>
                    </a:lnTo>
                    <a:lnTo>
                      <a:pt x="376" y="257"/>
                    </a:lnTo>
                    <a:lnTo>
                      <a:pt x="376" y="261"/>
                    </a:lnTo>
                    <a:lnTo>
                      <a:pt x="378" y="266"/>
                    </a:lnTo>
                    <a:lnTo>
                      <a:pt x="380" y="270"/>
                    </a:lnTo>
                    <a:lnTo>
                      <a:pt x="383" y="272"/>
                    </a:lnTo>
                    <a:lnTo>
                      <a:pt x="412" y="289"/>
                    </a:lnTo>
                    <a:lnTo>
                      <a:pt x="370" y="361"/>
                    </a:lnTo>
                    <a:close/>
                    <a:moveTo>
                      <a:pt x="440" y="271"/>
                    </a:moveTo>
                    <a:lnTo>
                      <a:pt x="408" y="252"/>
                    </a:lnTo>
                    <a:lnTo>
                      <a:pt x="409" y="240"/>
                    </a:lnTo>
                    <a:lnTo>
                      <a:pt x="409" y="229"/>
                    </a:lnTo>
                    <a:lnTo>
                      <a:pt x="409" y="217"/>
                    </a:lnTo>
                    <a:lnTo>
                      <a:pt x="408" y="205"/>
                    </a:lnTo>
                    <a:lnTo>
                      <a:pt x="440" y="186"/>
                    </a:lnTo>
                    <a:lnTo>
                      <a:pt x="442" y="185"/>
                    </a:lnTo>
                    <a:lnTo>
                      <a:pt x="444" y="182"/>
                    </a:lnTo>
                    <a:lnTo>
                      <a:pt x="446" y="180"/>
                    </a:lnTo>
                    <a:lnTo>
                      <a:pt x="446" y="178"/>
                    </a:lnTo>
                    <a:lnTo>
                      <a:pt x="448" y="175"/>
                    </a:lnTo>
                    <a:lnTo>
                      <a:pt x="448" y="171"/>
                    </a:lnTo>
                    <a:lnTo>
                      <a:pt x="446" y="168"/>
                    </a:lnTo>
                    <a:lnTo>
                      <a:pt x="445" y="166"/>
                    </a:lnTo>
                    <a:lnTo>
                      <a:pt x="389" y="68"/>
                    </a:lnTo>
                    <a:lnTo>
                      <a:pt x="387" y="65"/>
                    </a:lnTo>
                    <a:lnTo>
                      <a:pt x="384" y="63"/>
                    </a:lnTo>
                    <a:lnTo>
                      <a:pt x="382" y="61"/>
                    </a:lnTo>
                    <a:lnTo>
                      <a:pt x="379" y="60"/>
                    </a:lnTo>
                    <a:lnTo>
                      <a:pt x="377" y="60"/>
                    </a:lnTo>
                    <a:lnTo>
                      <a:pt x="374" y="60"/>
                    </a:lnTo>
                    <a:lnTo>
                      <a:pt x="370" y="61"/>
                    </a:lnTo>
                    <a:lnTo>
                      <a:pt x="368" y="62"/>
                    </a:lnTo>
                    <a:lnTo>
                      <a:pt x="336" y="80"/>
                    </a:lnTo>
                    <a:lnTo>
                      <a:pt x="327" y="74"/>
                    </a:lnTo>
                    <a:lnTo>
                      <a:pt x="317" y="68"/>
                    </a:lnTo>
                    <a:lnTo>
                      <a:pt x="306" y="62"/>
                    </a:lnTo>
                    <a:lnTo>
                      <a:pt x="296" y="58"/>
                    </a:lnTo>
                    <a:lnTo>
                      <a:pt x="296" y="15"/>
                    </a:lnTo>
                    <a:lnTo>
                      <a:pt x="296" y="13"/>
                    </a:lnTo>
                    <a:lnTo>
                      <a:pt x="295" y="10"/>
                    </a:lnTo>
                    <a:lnTo>
                      <a:pt x="293" y="8"/>
                    </a:lnTo>
                    <a:lnTo>
                      <a:pt x="291" y="5"/>
                    </a:lnTo>
                    <a:lnTo>
                      <a:pt x="289" y="3"/>
                    </a:lnTo>
                    <a:lnTo>
                      <a:pt x="287" y="1"/>
                    </a:lnTo>
                    <a:lnTo>
                      <a:pt x="284" y="1"/>
                    </a:lnTo>
                    <a:lnTo>
                      <a:pt x="281" y="0"/>
                    </a:lnTo>
                    <a:lnTo>
                      <a:pt x="167" y="0"/>
                    </a:lnTo>
                    <a:lnTo>
                      <a:pt x="164" y="1"/>
                    </a:lnTo>
                    <a:lnTo>
                      <a:pt x="162" y="1"/>
                    </a:lnTo>
                    <a:lnTo>
                      <a:pt x="159" y="3"/>
                    </a:lnTo>
                    <a:lnTo>
                      <a:pt x="156" y="5"/>
                    </a:lnTo>
                    <a:lnTo>
                      <a:pt x="155" y="8"/>
                    </a:lnTo>
                    <a:lnTo>
                      <a:pt x="153" y="10"/>
                    </a:lnTo>
                    <a:lnTo>
                      <a:pt x="152" y="13"/>
                    </a:lnTo>
                    <a:lnTo>
                      <a:pt x="152" y="15"/>
                    </a:lnTo>
                    <a:lnTo>
                      <a:pt x="152" y="58"/>
                    </a:lnTo>
                    <a:lnTo>
                      <a:pt x="143" y="61"/>
                    </a:lnTo>
                    <a:lnTo>
                      <a:pt x="133" y="66"/>
                    </a:lnTo>
                    <a:lnTo>
                      <a:pt x="122" y="73"/>
                    </a:lnTo>
                    <a:lnTo>
                      <a:pt x="112" y="80"/>
                    </a:lnTo>
                    <a:lnTo>
                      <a:pt x="79" y="62"/>
                    </a:lnTo>
                    <a:lnTo>
                      <a:pt x="76" y="61"/>
                    </a:lnTo>
                    <a:lnTo>
                      <a:pt x="74" y="60"/>
                    </a:lnTo>
                    <a:lnTo>
                      <a:pt x="71" y="60"/>
                    </a:lnTo>
                    <a:lnTo>
                      <a:pt x="68" y="60"/>
                    </a:lnTo>
                    <a:lnTo>
                      <a:pt x="66" y="61"/>
                    </a:lnTo>
                    <a:lnTo>
                      <a:pt x="62" y="63"/>
                    </a:lnTo>
                    <a:lnTo>
                      <a:pt x="60" y="65"/>
                    </a:lnTo>
                    <a:lnTo>
                      <a:pt x="59" y="68"/>
                    </a:lnTo>
                    <a:lnTo>
                      <a:pt x="2" y="166"/>
                    </a:lnTo>
                    <a:lnTo>
                      <a:pt x="0" y="168"/>
                    </a:lnTo>
                    <a:lnTo>
                      <a:pt x="0" y="171"/>
                    </a:lnTo>
                    <a:lnTo>
                      <a:pt x="0" y="175"/>
                    </a:lnTo>
                    <a:lnTo>
                      <a:pt x="0" y="178"/>
                    </a:lnTo>
                    <a:lnTo>
                      <a:pt x="1" y="180"/>
                    </a:lnTo>
                    <a:lnTo>
                      <a:pt x="2" y="182"/>
                    </a:lnTo>
                    <a:lnTo>
                      <a:pt x="5" y="185"/>
                    </a:lnTo>
                    <a:lnTo>
                      <a:pt x="8" y="186"/>
                    </a:lnTo>
                    <a:lnTo>
                      <a:pt x="40" y="205"/>
                    </a:lnTo>
                    <a:lnTo>
                      <a:pt x="39" y="217"/>
                    </a:lnTo>
                    <a:lnTo>
                      <a:pt x="38" y="229"/>
                    </a:lnTo>
                    <a:lnTo>
                      <a:pt x="39" y="240"/>
                    </a:lnTo>
                    <a:lnTo>
                      <a:pt x="40" y="252"/>
                    </a:lnTo>
                    <a:lnTo>
                      <a:pt x="8" y="271"/>
                    </a:lnTo>
                    <a:lnTo>
                      <a:pt x="5" y="272"/>
                    </a:lnTo>
                    <a:lnTo>
                      <a:pt x="2" y="274"/>
                    </a:lnTo>
                    <a:lnTo>
                      <a:pt x="1" y="276"/>
                    </a:lnTo>
                    <a:lnTo>
                      <a:pt x="0" y="278"/>
                    </a:lnTo>
                    <a:lnTo>
                      <a:pt x="0" y="282"/>
                    </a:lnTo>
                    <a:lnTo>
                      <a:pt x="0" y="285"/>
                    </a:lnTo>
                    <a:lnTo>
                      <a:pt x="0" y="287"/>
                    </a:lnTo>
                    <a:lnTo>
                      <a:pt x="1" y="290"/>
                    </a:lnTo>
                    <a:lnTo>
                      <a:pt x="59" y="390"/>
                    </a:lnTo>
                    <a:lnTo>
                      <a:pt x="60" y="392"/>
                    </a:lnTo>
                    <a:lnTo>
                      <a:pt x="62" y="394"/>
                    </a:lnTo>
                    <a:lnTo>
                      <a:pt x="66" y="395"/>
                    </a:lnTo>
                    <a:lnTo>
                      <a:pt x="68" y="396"/>
                    </a:lnTo>
                    <a:lnTo>
                      <a:pt x="71" y="396"/>
                    </a:lnTo>
                    <a:lnTo>
                      <a:pt x="73" y="396"/>
                    </a:lnTo>
                    <a:lnTo>
                      <a:pt x="76" y="395"/>
                    </a:lnTo>
                    <a:lnTo>
                      <a:pt x="79" y="394"/>
                    </a:lnTo>
                    <a:lnTo>
                      <a:pt x="112" y="376"/>
                    </a:lnTo>
                    <a:lnTo>
                      <a:pt x="122" y="383"/>
                    </a:lnTo>
                    <a:lnTo>
                      <a:pt x="133" y="390"/>
                    </a:lnTo>
                    <a:lnTo>
                      <a:pt x="143" y="394"/>
                    </a:lnTo>
                    <a:lnTo>
                      <a:pt x="152" y="398"/>
                    </a:lnTo>
                    <a:lnTo>
                      <a:pt x="152" y="436"/>
                    </a:lnTo>
                    <a:lnTo>
                      <a:pt x="152" y="439"/>
                    </a:lnTo>
                    <a:lnTo>
                      <a:pt x="153" y="442"/>
                    </a:lnTo>
                    <a:lnTo>
                      <a:pt x="155" y="444"/>
                    </a:lnTo>
                    <a:lnTo>
                      <a:pt x="156" y="446"/>
                    </a:lnTo>
                    <a:lnTo>
                      <a:pt x="159" y="449"/>
                    </a:lnTo>
                    <a:lnTo>
                      <a:pt x="162" y="450"/>
                    </a:lnTo>
                    <a:lnTo>
                      <a:pt x="164" y="451"/>
                    </a:lnTo>
                    <a:lnTo>
                      <a:pt x="167" y="451"/>
                    </a:lnTo>
                    <a:lnTo>
                      <a:pt x="281" y="451"/>
                    </a:lnTo>
                    <a:lnTo>
                      <a:pt x="284" y="451"/>
                    </a:lnTo>
                    <a:lnTo>
                      <a:pt x="287" y="450"/>
                    </a:lnTo>
                    <a:lnTo>
                      <a:pt x="289" y="449"/>
                    </a:lnTo>
                    <a:lnTo>
                      <a:pt x="291" y="446"/>
                    </a:lnTo>
                    <a:lnTo>
                      <a:pt x="293" y="444"/>
                    </a:lnTo>
                    <a:lnTo>
                      <a:pt x="295" y="442"/>
                    </a:lnTo>
                    <a:lnTo>
                      <a:pt x="296" y="439"/>
                    </a:lnTo>
                    <a:lnTo>
                      <a:pt x="296" y="436"/>
                    </a:lnTo>
                    <a:lnTo>
                      <a:pt x="296" y="398"/>
                    </a:lnTo>
                    <a:lnTo>
                      <a:pt x="306" y="394"/>
                    </a:lnTo>
                    <a:lnTo>
                      <a:pt x="317" y="389"/>
                    </a:lnTo>
                    <a:lnTo>
                      <a:pt x="327" y="382"/>
                    </a:lnTo>
                    <a:lnTo>
                      <a:pt x="336" y="376"/>
                    </a:lnTo>
                    <a:lnTo>
                      <a:pt x="368" y="394"/>
                    </a:lnTo>
                    <a:lnTo>
                      <a:pt x="370" y="396"/>
                    </a:lnTo>
                    <a:lnTo>
                      <a:pt x="374" y="396"/>
                    </a:lnTo>
                    <a:lnTo>
                      <a:pt x="377" y="396"/>
                    </a:lnTo>
                    <a:lnTo>
                      <a:pt x="380" y="395"/>
                    </a:lnTo>
                    <a:lnTo>
                      <a:pt x="382" y="395"/>
                    </a:lnTo>
                    <a:lnTo>
                      <a:pt x="384" y="394"/>
                    </a:lnTo>
                    <a:lnTo>
                      <a:pt x="387" y="392"/>
                    </a:lnTo>
                    <a:lnTo>
                      <a:pt x="389" y="390"/>
                    </a:lnTo>
                    <a:lnTo>
                      <a:pt x="445" y="290"/>
                    </a:lnTo>
                    <a:lnTo>
                      <a:pt x="446" y="287"/>
                    </a:lnTo>
                    <a:lnTo>
                      <a:pt x="448" y="285"/>
                    </a:lnTo>
                    <a:lnTo>
                      <a:pt x="448" y="282"/>
                    </a:lnTo>
                    <a:lnTo>
                      <a:pt x="448" y="278"/>
                    </a:lnTo>
                    <a:lnTo>
                      <a:pt x="446" y="276"/>
                    </a:lnTo>
                    <a:lnTo>
                      <a:pt x="444" y="274"/>
                    </a:lnTo>
                    <a:lnTo>
                      <a:pt x="442" y="272"/>
                    </a:lnTo>
                    <a:lnTo>
                      <a:pt x="44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92">
                <a:extLst>
                  <a:ext uri="{FF2B5EF4-FFF2-40B4-BE49-F238E27FC236}">
                    <a16:creationId xmlns:a16="http://schemas.microsoft.com/office/drawing/2014/main" id="{2E494804-1AF1-47D3-9BAB-508DCABB57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26513" y="3836988"/>
                <a:ext cx="57150" cy="57150"/>
              </a:xfrm>
              <a:custGeom>
                <a:avLst/>
                <a:gdLst>
                  <a:gd name="T0" fmla="*/ 77 w 180"/>
                  <a:gd name="T1" fmla="*/ 150 h 181"/>
                  <a:gd name="T2" fmla="*/ 61 w 180"/>
                  <a:gd name="T3" fmla="*/ 144 h 181"/>
                  <a:gd name="T4" fmla="*/ 47 w 180"/>
                  <a:gd name="T5" fmla="*/ 133 h 181"/>
                  <a:gd name="T6" fmla="*/ 36 w 180"/>
                  <a:gd name="T7" fmla="*/ 119 h 181"/>
                  <a:gd name="T8" fmla="*/ 31 w 180"/>
                  <a:gd name="T9" fmla="*/ 103 h 181"/>
                  <a:gd name="T10" fmla="*/ 30 w 180"/>
                  <a:gd name="T11" fmla="*/ 85 h 181"/>
                  <a:gd name="T12" fmla="*/ 34 w 180"/>
                  <a:gd name="T13" fmla="*/ 68 h 181"/>
                  <a:gd name="T14" fmla="*/ 43 w 180"/>
                  <a:gd name="T15" fmla="*/ 53 h 181"/>
                  <a:gd name="T16" fmla="*/ 56 w 180"/>
                  <a:gd name="T17" fmla="*/ 41 h 181"/>
                  <a:gd name="T18" fmla="*/ 72 w 180"/>
                  <a:gd name="T19" fmla="*/ 33 h 181"/>
                  <a:gd name="T20" fmla="*/ 90 w 180"/>
                  <a:gd name="T21" fmla="*/ 30 h 181"/>
                  <a:gd name="T22" fmla="*/ 107 w 180"/>
                  <a:gd name="T23" fmla="*/ 33 h 181"/>
                  <a:gd name="T24" fmla="*/ 123 w 180"/>
                  <a:gd name="T25" fmla="*/ 41 h 181"/>
                  <a:gd name="T26" fmla="*/ 136 w 180"/>
                  <a:gd name="T27" fmla="*/ 53 h 181"/>
                  <a:gd name="T28" fmla="*/ 144 w 180"/>
                  <a:gd name="T29" fmla="*/ 68 h 181"/>
                  <a:gd name="T30" fmla="*/ 150 w 180"/>
                  <a:gd name="T31" fmla="*/ 85 h 181"/>
                  <a:gd name="T32" fmla="*/ 149 w 180"/>
                  <a:gd name="T33" fmla="*/ 103 h 181"/>
                  <a:gd name="T34" fmla="*/ 142 w 180"/>
                  <a:gd name="T35" fmla="*/ 119 h 181"/>
                  <a:gd name="T36" fmla="*/ 132 w 180"/>
                  <a:gd name="T37" fmla="*/ 133 h 181"/>
                  <a:gd name="T38" fmla="*/ 118 w 180"/>
                  <a:gd name="T39" fmla="*/ 144 h 181"/>
                  <a:gd name="T40" fmla="*/ 102 w 180"/>
                  <a:gd name="T41" fmla="*/ 150 h 181"/>
                  <a:gd name="T42" fmla="*/ 90 w 180"/>
                  <a:gd name="T43" fmla="*/ 0 h 181"/>
                  <a:gd name="T44" fmla="*/ 63 w 180"/>
                  <a:gd name="T45" fmla="*/ 4 h 181"/>
                  <a:gd name="T46" fmla="*/ 40 w 180"/>
                  <a:gd name="T47" fmla="*/ 16 h 181"/>
                  <a:gd name="T48" fmla="*/ 20 w 180"/>
                  <a:gd name="T49" fmla="*/ 33 h 181"/>
                  <a:gd name="T50" fmla="*/ 6 w 180"/>
                  <a:gd name="T51" fmla="*/ 56 h 181"/>
                  <a:gd name="T52" fmla="*/ 0 w 180"/>
                  <a:gd name="T53" fmla="*/ 82 h 181"/>
                  <a:gd name="T54" fmla="*/ 1 w 180"/>
                  <a:gd name="T55" fmla="*/ 108 h 181"/>
                  <a:gd name="T56" fmla="*/ 11 w 180"/>
                  <a:gd name="T57" fmla="*/ 134 h 181"/>
                  <a:gd name="T58" fmla="*/ 26 w 180"/>
                  <a:gd name="T59" fmla="*/ 154 h 181"/>
                  <a:gd name="T60" fmla="*/ 47 w 180"/>
                  <a:gd name="T61" fmla="*/ 170 h 181"/>
                  <a:gd name="T62" fmla="*/ 72 w 180"/>
                  <a:gd name="T63" fmla="*/ 179 h 181"/>
                  <a:gd name="T64" fmla="*/ 98 w 180"/>
                  <a:gd name="T65" fmla="*/ 180 h 181"/>
                  <a:gd name="T66" fmla="*/ 124 w 180"/>
                  <a:gd name="T67" fmla="*/ 174 h 181"/>
                  <a:gd name="T68" fmla="*/ 147 w 180"/>
                  <a:gd name="T69" fmla="*/ 160 h 181"/>
                  <a:gd name="T70" fmla="*/ 165 w 180"/>
                  <a:gd name="T71" fmla="*/ 141 h 181"/>
                  <a:gd name="T72" fmla="*/ 176 w 180"/>
                  <a:gd name="T73" fmla="*/ 118 h 181"/>
                  <a:gd name="T74" fmla="*/ 180 w 180"/>
                  <a:gd name="T75" fmla="*/ 91 h 181"/>
                  <a:gd name="T76" fmla="*/ 176 w 180"/>
                  <a:gd name="T77" fmla="*/ 64 h 181"/>
                  <a:gd name="T78" fmla="*/ 165 w 180"/>
                  <a:gd name="T79" fmla="*/ 41 h 181"/>
                  <a:gd name="T80" fmla="*/ 147 w 180"/>
                  <a:gd name="T81" fmla="*/ 22 h 181"/>
                  <a:gd name="T82" fmla="*/ 124 w 180"/>
                  <a:gd name="T83" fmla="*/ 8 h 181"/>
                  <a:gd name="T84" fmla="*/ 98 w 180"/>
                  <a:gd name="T85" fmla="*/ 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181">
                    <a:moveTo>
                      <a:pt x="90" y="151"/>
                    </a:moveTo>
                    <a:lnTo>
                      <a:pt x="83" y="150"/>
                    </a:lnTo>
                    <a:lnTo>
                      <a:pt x="77" y="150"/>
                    </a:lnTo>
                    <a:lnTo>
                      <a:pt x="72" y="148"/>
                    </a:lnTo>
                    <a:lnTo>
                      <a:pt x="66" y="146"/>
                    </a:lnTo>
                    <a:lnTo>
                      <a:pt x="61" y="144"/>
                    </a:lnTo>
                    <a:lnTo>
                      <a:pt x="56" y="140"/>
                    </a:lnTo>
                    <a:lnTo>
                      <a:pt x="51" y="137"/>
                    </a:lnTo>
                    <a:lnTo>
                      <a:pt x="47" y="133"/>
                    </a:lnTo>
                    <a:lnTo>
                      <a:pt x="43" y="129"/>
                    </a:lnTo>
                    <a:lnTo>
                      <a:pt x="40" y="124"/>
                    </a:lnTo>
                    <a:lnTo>
                      <a:pt x="36" y="119"/>
                    </a:lnTo>
                    <a:lnTo>
                      <a:pt x="34" y="114"/>
                    </a:lnTo>
                    <a:lnTo>
                      <a:pt x="32" y="108"/>
                    </a:lnTo>
                    <a:lnTo>
                      <a:pt x="31" y="103"/>
                    </a:lnTo>
                    <a:lnTo>
                      <a:pt x="30" y="97"/>
                    </a:lnTo>
                    <a:lnTo>
                      <a:pt x="30" y="91"/>
                    </a:lnTo>
                    <a:lnTo>
                      <a:pt x="30" y="85"/>
                    </a:lnTo>
                    <a:lnTo>
                      <a:pt x="31" y="78"/>
                    </a:lnTo>
                    <a:lnTo>
                      <a:pt x="32" y="73"/>
                    </a:lnTo>
                    <a:lnTo>
                      <a:pt x="34" y="68"/>
                    </a:lnTo>
                    <a:lnTo>
                      <a:pt x="36" y="62"/>
                    </a:lnTo>
                    <a:lnTo>
                      <a:pt x="40" y="57"/>
                    </a:lnTo>
                    <a:lnTo>
                      <a:pt x="43" y="53"/>
                    </a:lnTo>
                    <a:lnTo>
                      <a:pt x="47" y="48"/>
                    </a:lnTo>
                    <a:lnTo>
                      <a:pt x="51" y="44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6" y="36"/>
                    </a:lnTo>
                    <a:lnTo>
                      <a:pt x="72" y="33"/>
                    </a:lnTo>
                    <a:lnTo>
                      <a:pt x="77" y="32"/>
                    </a:lnTo>
                    <a:lnTo>
                      <a:pt x="83" y="31"/>
                    </a:lnTo>
                    <a:lnTo>
                      <a:pt x="90" y="30"/>
                    </a:lnTo>
                    <a:lnTo>
                      <a:pt x="95" y="31"/>
                    </a:lnTo>
                    <a:lnTo>
                      <a:pt x="102" y="32"/>
                    </a:lnTo>
                    <a:lnTo>
                      <a:pt x="107" y="33"/>
                    </a:lnTo>
                    <a:lnTo>
                      <a:pt x="113" y="36"/>
                    </a:lnTo>
                    <a:lnTo>
                      <a:pt x="118" y="38"/>
                    </a:lnTo>
                    <a:lnTo>
                      <a:pt x="123" y="41"/>
                    </a:lnTo>
                    <a:lnTo>
                      <a:pt x="127" y="44"/>
                    </a:lnTo>
                    <a:lnTo>
                      <a:pt x="132" y="48"/>
                    </a:lnTo>
                    <a:lnTo>
                      <a:pt x="136" y="53"/>
                    </a:lnTo>
                    <a:lnTo>
                      <a:pt x="139" y="57"/>
                    </a:lnTo>
                    <a:lnTo>
                      <a:pt x="142" y="62"/>
                    </a:lnTo>
                    <a:lnTo>
                      <a:pt x="144" y="68"/>
                    </a:lnTo>
                    <a:lnTo>
                      <a:pt x="147" y="73"/>
                    </a:lnTo>
                    <a:lnTo>
                      <a:pt x="149" y="78"/>
                    </a:lnTo>
                    <a:lnTo>
                      <a:pt x="150" y="85"/>
                    </a:lnTo>
                    <a:lnTo>
                      <a:pt x="150" y="91"/>
                    </a:lnTo>
                    <a:lnTo>
                      <a:pt x="150" y="97"/>
                    </a:lnTo>
                    <a:lnTo>
                      <a:pt x="149" y="103"/>
                    </a:lnTo>
                    <a:lnTo>
                      <a:pt x="147" y="108"/>
                    </a:lnTo>
                    <a:lnTo>
                      <a:pt x="144" y="114"/>
                    </a:lnTo>
                    <a:lnTo>
                      <a:pt x="142" y="119"/>
                    </a:lnTo>
                    <a:lnTo>
                      <a:pt x="139" y="124"/>
                    </a:lnTo>
                    <a:lnTo>
                      <a:pt x="136" y="129"/>
                    </a:lnTo>
                    <a:lnTo>
                      <a:pt x="132" y="133"/>
                    </a:lnTo>
                    <a:lnTo>
                      <a:pt x="127" y="137"/>
                    </a:lnTo>
                    <a:lnTo>
                      <a:pt x="123" y="140"/>
                    </a:lnTo>
                    <a:lnTo>
                      <a:pt x="118" y="144"/>
                    </a:lnTo>
                    <a:lnTo>
                      <a:pt x="113" y="146"/>
                    </a:lnTo>
                    <a:lnTo>
                      <a:pt x="107" y="148"/>
                    </a:lnTo>
                    <a:lnTo>
                      <a:pt x="102" y="150"/>
                    </a:lnTo>
                    <a:lnTo>
                      <a:pt x="95" y="150"/>
                    </a:lnTo>
                    <a:lnTo>
                      <a:pt x="90" y="151"/>
                    </a:lnTo>
                    <a:close/>
                    <a:moveTo>
                      <a:pt x="90" y="0"/>
                    </a:move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5" y="8"/>
                    </a:lnTo>
                    <a:lnTo>
                      <a:pt x="47" y="12"/>
                    </a:lnTo>
                    <a:lnTo>
                      <a:pt x="40" y="16"/>
                    </a:lnTo>
                    <a:lnTo>
                      <a:pt x="32" y="22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5" y="41"/>
                    </a:lnTo>
                    <a:lnTo>
                      <a:pt x="11" y="48"/>
                    </a:lnTo>
                    <a:lnTo>
                      <a:pt x="6" y="56"/>
                    </a:lnTo>
                    <a:lnTo>
                      <a:pt x="3" y="64"/>
                    </a:lnTo>
                    <a:lnTo>
                      <a:pt x="1" y="73"/>
                    </a:lnTo>
                    <a:lnTo>
                      <a:pt x="0" y="82"/>
                    </a:lnTo>
                    <a:lnTo>
                      <a:pt x="0" y="91"/>
                    </a:lnTo>
                    <a:lnTo>
                      <a:pt x="0" y="100"/>
                    </a:lnTo>
                    <a:lnTo>
                      <a:pt x="1" y="108"/>
                    </a:lnTo>
                    <a:lnTo>
                      <a:pt x="3" y="118"/>
                    </a:lnTo>
                    <a:lnTo>
                      <a:pt x="6" y="125"/>
                    </a:lnTo>
                    <a:lnTo>
                      <a:pt x="11" y="134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1"/>
                    </a:lnTo>
                    <a:lnTo>
                      <a:pt x="40" y="165"/>
                    </a:lnTo>
                    <a:lnTo>
                      <a:pt x="47" y="170"/>
                    </a:lnTo>
                    <a:lnTo>
                      <a:pt x="55" y="174"/>
                    </a:lnTo>
                    <a:lnTo>
                      <a:pt x="63" y="177"/>
                    </a:lnTo>
                    <a:lnTo>
                      <a:pt x="72" y="179"/>
                    </a:lnTo>
                    <a:lnTo>
                      <a:pt x="80" y="180"/>
                    </a:lnTo>
                    <a:lnTo>
                      <a:pt x="90" y="181"/>
                    </a:lnTo>
                    <a:lnTo>
                      <a:pt x="98" y="180"/>
                    </a:lnTo>
                    <a:lnTo>
                      <a:pt x="108" y="179"/>
                    </a:lnTo>
                    <a:lnTo>
                      <a:pt x="117" y="177"/>
                    </a:lnTo>
                    <a:lnTo>
                      <a:pt x="124" y="174"/>
                    </a:lnTo>
                    <a:lnTo>
                      <a:pt x="133" y="170"/>
                    </a:lnTo>
                    <a:lnTo>
                      <a:pt x="140" y="165"/>
                    </a:lnTo>
                    <a:lnTo>
                      <a:pt x="147" y="160"/>
                    </a:lnTo>
                    <a:lnTo>
                      <a:pt x="153" y="154"/>
                    </a:lnTo>
                    <a:lnTo>
                      <a:pt x="159" y="148"/>
                    </a:lnTo>
                    <a:lnTo>
                      <a:pt x="165" y="141"/>
                    </a:lnTo>
                    <a:lnTo>
                      <a:pt x="169" y="134"/>
                    </a:lnTo>
                    <a:lnTo>
                      <a:pt x="172" y="125"/>
                    </a:lnTo>
                    <a:lnTo>
                      <a:pt x="176" y="118"/>
                    </a:lnTo>
                    <a:lnTo>
                      <a:pt x="178" y="109"/>
                    </a:lnTo>
                    <a:lnTo>
                      <a:pt x="180" y="100"/>
                    </a:lnTo>
                    <a:lnTo>
                      <a:pt x="180" y="91"/>
                    </a:lnTo>
                    <a:lnTo>
                      <a:pt x="180" y="82"/>
                    </a:lnTo>
                    <a:lnTo>
                      <a:pt x="178" y="73"/>
                    </a:lnTo>
                    <a:lnTo>
                      <a:pt x="176" y="64"/>
                    </a:lnTo>
                    <a:lnTo>
                      <a:pt x="172" y="56"/>
                    </a:lnTo>
                    <a:lnTo>
                      <a:pt x="169" y="48"/>
                    </a:lnTo>
                    <a:lnTo>
                      <a:pt x="165" y="41"/>
                    </a:lnTo>
                    <a:lnTo>
                      <a:pt x="159" y="33"/>
                    </a:lnTo>
                    <a:lnTo>
                      <a:pt x="153" y="27"/>
                    </a:lnTo>
                    <a:lnTo>
                      <a:pt x="147" y="22"/>
                    </a:lnTo>
                    <a:lnTo>
                      <a:pt x="140" y="16"/>
                    </a:lnTo>
                    <a:lnTo>
                      <a:pt x="133" y="12"/>
                    </a:lnTo>
                    <a:lnTo>
                      <a:pt x="124" y="8"/>
                    </a:lnTo>
                    <a:lnTo>
                      <a:pt x="117" y="4"/>
                    </a:lnTo>
                    <a:lnTo>
                      <a:pt x="108" y="2"/>
                    </a:lnTo>
                    <a:lnTo>
                      <a:pt x="98" y="1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4269AF3-0E80-4EB9-A773-AC0B15441C8F}"/>
              </a:ext>
            </a:extLst>
          </p:cNvPr>
          <p:cNvGrpSpPr/>
          <p:nvPr/>
        </p:nvGrpSpPr>
        <p:grpSpPr>
          <a:xfrm>
            <a:off x="647700" y="3706054"/>
            <a:ext cx="4062099" cy="901700"/>
            <a:chOff x="647700" y="3706054"/>
            <a:chExt cx="4062099" cy="901700"/>
          </a:xfrm>
        </p:grpSpPr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DD4E48BB-1BA2-4220-BD86-596EF865FDB4}"/>
                </a:ext>
              </a:extLst>
            </p:cNvPr>
            <p:cNvSpPr txBox="1">
              <a:spLocks/>
            </p:cNvSpPr>
            <p:nvPr/>
          </p:nvSpPr>
          <p:spPr>
            <a:xfrm>
              <a:off x="1909555" y="3719862"/>
              <a:ext cx="2800244" cy="8740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accent2"/>
                  </a:solidFill>
                  <a:latin typeface="+mj-lt"/>
                </a:rPr>
                <a:t>35%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FC50712-9122-4283-B12A-E791A7E75197}"/>
                </a:ext>
              </a:extLst>
            </p:cNvPr>
            <p:cNvSpPr/>
            <p:nvPr/>
          </p:nvSpPr>
          <p:spPr>
            <a:xfrm>
              <a:off x="647700" y="3706054"/>
              <a:ext cx="901700" cy="90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9E846A9-AA97-44EB-8745-970ADC5EF158}"/>
                </a:ext>
              </a:extLst>
            </p:cNvPr>
            <p:cNvGrpSpPr/>
            <p:nvPr/>
          </p:nvGrpSpPr>
          <p:grpSpPr>
            <a:xfrm>
              <a:off x="877887" y="3935015"/>
              <a:ext cx="441326" cy="443778"/>
              <a:chOff x="10455275" y="2498725"/>
              <a:chExt cx="285750" cy="287338"/>
            </a:xfrm>
            <a:solidFill>
              <a:schemeClr val="bg1"/>
            </a:solidFill>
          </p:grpSpPr>
          <p:sp>
            <p:nvSpPr>
              <p:cNvPr id="86" name="Freeform 214">
                <a:extLst>
                  <a:ext uri="{FF2B5EF4-FFF2-40B4-BE49-F238E27FC236}">
                    <a16:creationId xmlns:a16="http://schemas.microsoft.com/office/drawing/2014/main" id="{C07411E7-86B0-4869-9922-1BECF02A4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5275" y="2593975"/>
                <a:ext cx="285750" cy="192088"/>
              </a:xfrm>
              <a:custGeom>
                <a:avLst/>
                <a:gdLst>
                  <a:gd name="T0" fmla="*/ 812 w 903"/>
                  <a:gd name="T1" fmla="*/ 30 h 601"/>
                  <a:gd name="T2" fmla="*/ 512 w 903"/>
                  <a:gd name="T3" fmla="*/ 571 h 601"/>
                  <a:gd name="T4" fmla="*/ 602 w 903"/>
                  <a:gd name="T5" fmla="*/ 571 h 601"/>
                  <a:gd name="T6" fmla="*/ 301 w 903"/>
                  <a:gd name="T7" fmla="*/ 210 h 601"/>
                  <a:gd name="T8" fmla="*/ 301 w 903"/>
                  <a:gd name="T9" fmla="*/ 571 h 601"/>
                  <a:gd name="T10" fmla="*/ 181 w 903"/>
                  <a:gd name="T11" fmla="*/ 421 h 601"/>
                  <a:gd name="T12" fmla="*/ 888 w 903"/>
                  <a:gd name="T13" fmla="*/ 571 h 601"/>
                  <a:gd name="T14" fmla="*/ 842 w 903"/>
                  <a:gd name="T15" fmla="*/ 12 h 601"/>
                  <a:gd name="T16" fmla="*/ 838 w 903"/>
                  <a:gd name="T17" fmla="*/ 5 h 601"/>
                  <a:gd name="T18" fmla="*/ 830 w 903"/>
                  <a:gd name="T19" fmla="*/ 0 h 601"/>
                  <a:gd name="T20" fmla="*/ 704 w 903"/>
                  <a:gd name="T21" fmla="*/ 0 h 601"/>
                  <a:gd name="T22" fmla="*/ 696 w 903"/>
                  <a:gd name="T23" fmla="*/ 5 h 601"/>
                  <a:gd name="T24" fmla="*/ 692 w 903"/>
                  <a:gd name="T25" fmla="*/ 12 h 601"/>
                  <a:gd name="T26" fmla="*/ 632 w 903"/>
                  <a:gd name="T27" fmla="*/ 571 h 601"/>
                  <a:gd name="T28" fmla="*/ 631 w 903"/>
                  <a:gd name="T29" fmla="*/ 280 h 601"/>
                  <a:gd name="T30" fmla="*/ 626 w 903"/>
                  <a:gd name="T31" fmla="*/ 274 h 601"/>
                  <a:gd name="T32" fmla="*/ 617 w 903"/>
                  <a:gd name="T33" fmla="*/ 270 h 601"/>
                  <a:gd name="T34" fmla="*/ 491 w 903"/>
                  <a:gd name="T35" fmla="*/ 271 h 601"/>
                  <a:gd name="T36" fmla="*/ 484 w 903"/>
                  <a:gd name="T37" fmla="*/ 278 h 601"/>
                  <a:gd name="T38" fmla="*/ 482 w 903"/>
                  <a:gd name="T39" fmla="*/ 285 h 601"/>
                  <a:gd name="T40" fmla="*/ 421 w 903"/>
                  <a:gd name="T41" fmla="*/ 195 h 601"/>
                  <a:gd name="T42" fmla="*/ 419 w 903"/>
                  <a:gd name="T43" fmla="*/ 187 h 601"/>
                  <a:gd name="T44" fmla="*/ 412 w 903"/>
                  <a:gd name="T45" fmla="*/ 181 h 601"/>
                  <a:gd name="T46" fmla="*/ 286 w 903"/>
                  <a:gd name="T47" fmla="*/ 180 h 601"/>
                  <a:gd name="T48" fmla="*/ 277 w 903"/>
                  <a:gd name="T49" fmla="*/ 184 h 601"/>
                  <a:gd name="T50" fmla="*/ 272 w 903"/>
                  <a:gd name="T51" fmla="*/ 190 h 601"/>
                  <a:gd name="T52" fmla="*/ 271 w 903"/>
                  <a:gd name="T53" fmla="*/ 571 h 601"/>
                  <a:gd name="T54" fmla="*/ 211 w 903"/>
                  <a:gd name="T55" fmla="*/ 403 h 601"/>
                  <a:gd name="T56" fmla="*/ 207 w 903"/>
                  <a:gd name="T57" fmla="*/ 396 h 601"/>
                  <a:gd name="T58" fmla="*/ 199 w 903"/>
                  <a:gd name="T59" fmla="*/ 391 h 601"/>
                  <a:gd name="T60" fmla="*/ 73 w 903"/>
                  <a:gd name="T61" fmla="*/ 391 h 601"/>
                  <a:gd name="T62" fmla="*/ 65 w 903"/>
                  <a:gd name="T63" fmla="*/ 396 h 601"/>
                  <a:gd name="T64" fmla="*/ 61 w 903"/>
                  <a:gd name="T65" fmla="*/ 403 h 601"/>
                  <a:gd name="T66" fmla="*/ 16 w 903"/>
                  <a:gd name="T67" fmla="*/ 571 h 601"/>
                  <a:gd name="T68" fmla="*/ 7 w 903"/>
                  <a:gd name="T69" fmla="*/ 573 h 601"/>
                  <a:gd name="T70" fmla="*/ 2 w 903"/>
                  <a:gd name="T71" fmla="*/ 581 h 601"/>
                  <a:gd name="T72" fmla="*/ 1 w 903"/>
                  <a:gd name="T73" fmla="*/ 590 h 601"/>
                  <a:gd name="T74" fmla="*/ 5 w 903"/>
                  <a:gd name="T75" fmla="*/ 597 h 601"/>
                  <a:gd name="T76" fmla="*/ 13 w 903"/>
                  <a:gd name="T77" fmla="*/ 601 h 601"/>
                  <a:gd name="T78" fmla="*/ 196 w 903"/>
                  <a:gd name="T79" fmla="*/ 601 h 601"/>
                  <a:gd name="T80" fmla="*/ 497 w 903"/>
                  <a:gd name="T81" fmla="*/ 601 h 601"/>
                  <a:gd name="T82" fmla="*/ 827 w 903"/>
                  <a:gd name="T83" fmla="*/ 601 h 601"/>
                  <a:gd name="T84" fmla="*/ 893 w 903"/>
                  <a:gd name="T85" fmla="*/ 600 h 601"/>
                  <a:gd name="T86" fmla="*/ 900 w 903"/>
                  <a:gd name="T87" fmla="*/ 595 h 601"/>
                  <a:gd name="T88" fmla="*/ 903 w 903"/>
                  <a:gd name="T89" fmla="*/ 586 h 601"/>
                  <a:gd name="T90" fmla="*/ 900 w 903"/>
                  <a:gd name="T91" fmla="*/ 578 h 601"/>
                  <a:gd name="T92" fmla="*/ 893 w 903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3" h="601">
                    <a:moveTo>
                      <a:pt x="722" y="571"/>
                    </a:moveTo>
                    <a:lnTo>
                      <a:pt x="722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2" y="571"/>
                    </a:lnTo>
                    <a:close/>
                    <a:moveTo>
                      <a:pt x="512" y="571"/>
                    </a:moveTo>
                    <a:lnTo>
                      <a:pt x="512" y="300"/>
                    </a:lnTo>
                    <a:lnTo>
                      <a:pt x="602" y="300"/>
                    </a:lnTo>
                    <a:lnTo>
                      <a:pt x="602" y="571"/>
                    </a:lnTo>
                    <a:lnTo>
                      <a:pt x="512" y="571"/>
                    </a:lnTo>
                    <a:close/>
                    <a:moveTo>
                      <a:pt x="301" y="571"/>
                    </a:moveTo>
                    <a:lnTo>
                      <a:pt x="301" y="210"/>
                    </a:lnTo>
                    <a:lnTo>
                      <a:pt x="391" y="210"/>
                    </a:lnTo>
                    <a:lnTo>
                      <a:pt x="391" y="571"/>
                    </a:lnTo>
                    <a:lnTo>
                      <a:pt x="301" y="571"/>
                    </a:lnTo>
                    <a:close/>
                    <a:moveTo>
                      <a:pt x="91" y="571"/>
                    </a:moveTo>
                    <a:lnTo>
                      <a:pt x="91" y="421"/>
                    </a:lnTo>
                    <a:lnTo>
                      <a:pt x="181" y="421"/>
                    </a:lnTo>
                    <a:lnTo>
                      <a:pt x="181" y="571"/>
                    </a:lnTo>
                    <a:lnTo>
                      <a:pt x="91" y="571"/>
                    </a:lnTo>
                    <a:close/>
                    <a:moveTo>
                      <a:pt x="888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2" y="12"/>
                    </a:lnTo>
                    <a:lnTo>
                      <a:pt x="841" y="9"/>
                    </a:lnTo>
                    <a:lnTo>
                      <a:pt x="840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3" y="1"/>
                    </a:lnTo>
                    <a:lnTo>
                      <a:pt x="830" y="0"/>
                    </a:lnTo>
                    <a:lnTo>
                      <a:pt x="827" y="0"/>
                    </a:lnTo>
                    <a:lnTo>
                      <a:pt x="707" y="0"/>
                    </a:lnTo>
                    <a:lnTo>
                      <a:pt x="704" y="0"/>
                    </a:lnTo>
                    <a:lnTo>
                      <a:pt x="702" y="1"/>
                    </a:lnTo>
                    <a:lnTo>
                      <a:pt x="698" y="3"/>
                    </a:lnTo>
                    <a:lnTo>
                      <a:pt x="696" y="5"/>
                    </a:lnTo>
                    <a:lnTo>
                      <a:pt x="694" y="7"/>
                    </a:lnTo>
                    <a:lnTo>
                      <a:pt x="693" y="9"/>
                    </a:lnTo>
                    <a:lnTo>
                      <a:pt x="692" y="12"/>
                    </a:lnTo>
                    <a:lnTo>
                      <a:pt x="692" y="15"/>
                    </a:lnTo>
                    <a:lnTo>
                      <a:pt x="692" y="571"/>
                    </a:lnTo>
                    <a:lnTo>
                      <a:pt x="632" y="571"/>
                    </a:lnTo>
                    <a:lnTo>
                      <a:pt x="632" y="285"/>
                    </a:lnTo>
                    <a:lnTo>
                      <a:pt x="632" y="283"/>
                    </a:lnTo>
                    <a:lnTo>
                      <a:pt x="631" y="280"/>
                    </a:lnTo>
                    <a:lnTo>
                      <a:pt x="630" y="278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2" y="271"/>
                    </a:lnTo>
                    <a:lnTo>
                      <a:pt x="620" y="271"/>
                    </a:lnTo>
                    <a:lnTo>
                      <a:pt x="617" y="270"/>
                    </a:lnTo>
                    <a:lnTo>
                      <a:pt x="497" y="270"/>
                    </a:lnTo>
                    <a:lnTo>
                      <a:pt x="494" y="271"/>
                    </a:lnTo>
                    <a:lnTo>
                      <a:pt x="491" y="271"/>
                    </a:lnTo>
                    <a:lnTo>
                      <a:pt x="488" y="274"/>
                    </a:lnTo>
                    <a:lnTo>
                      <a:pt x="486" y="275"/>
                    </a:lnTo>
                    <a:lnTo>
                      <a:pt x="484" y="278"/>
                    </a:lnTo>
                    <a:lnTo>
                      <a:pt x="483" y="280"/>
                    </a:lnTo>
                    <a:lnTo>
                      <a:pt x="482" y="283"/>
                    </a:lnTo>
                    <a:lnTo>
                      <a:pt x="482" y="285"/>
                    </a:lnTo>
                    <a:lnTo>
                      <a:pt x="482" y="571"/>
                    </a:lnTo>
                    <a:lnTo>
                      <a:pt x="421" y="571"/>
                    </a:lnTo>
                    <a:lnTo>
                      <a:pt x="421" y="195"/>
                    </a:lnTo>
                    <a:lnTo>
                      <a:pt x="421" y="192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4"/>
                    </a:lnTo>
                    <a:lnTo>
                      <a:pt x="412" y="181"/>
                    </a:lnTo>
                    <a:lnTo>
                      <a:pt x="409" y="180"/>
                    </a:lnTo>
                    <a:lnTo>
                      <a:pt x="406" y="180"/>
                    </a:lnTo>
                    <a:lnTo>
                      <a:pt x="286" y="180"/>
                    </a:lnTo>
                    <a:lnTo>
                      <a:pt x="283" y="180"/>
                    </a:lnTo>
                    <a:lnTo>
                      <a:pt x="281" y="181"/>
                    </a:lnTo>
                    <a:lnTo>
                      <a:pt x="277" y="184"/>
                    </a:lnTo>
                    <a:lnTo>
                      <a:pt x="275" y="185"/>
                    </a:lnTo>
                    <a:lnTo>
                      <a:pt x="274" y="187"/>
                    </a:lnTo>
                    <a:lnTo>
                      <a:pt x="272" y="190"/>
                    </a:lnTo>
                    <a:lnTo>
                      <a:pt x="271" y="192"/>
                    </a:lnTo>
                    <a:lnTo>
                      <a:pt x="271" y="195"/>
                    </a:lnTo>
                    <a:lnTo>
                      <a:pt x="271" y="571"/>
                    </a:lnTo>
                    <a:lnTo>
                      <a:pt x="211" y="571"/>
                    </a:lnTo>
                    <a:lnTo>
                      <a:pt x="211" y="406"/>
                    </a:lnTo>
                    <a:lnTo>
                      <a:pt x="211" y="403"/>
                    </a:lnTo>
                    <a:lnTo>
                      <a:pt x="210" y="400"/>
                    </a:lnTo>
                    <a:lnTo>
                      <a:pt x="209" y="398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2"/>
                    </a:lnTo>
                    <a:lnTo>
                      <a:pt x="199" y="391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1"/>
                    </a:lnTo>
                    <a:lnTo>
                      <a:pt x="70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8"/>
                    </a:lnTo>
                    <a:lnTo>
                      <a:pt x="62" y="400"/>
                    </a:lnTo>
                    <a:lnTo>
                      <a:pt x="61" y="403"/>
                    </a:lnTo>
                    <a:lnTo>
                      <a:pt x="61" y="406"/>
                    </a:lnTo>
                    <a:lnTo>
                      <a:pt x="61" y="571"/>
                    </a:lnTo>
                    <a:lnTo>
                      <a:pt x="16" y="571"/>
                    </a:lnTo>
                    <a:lnTo>
                      <a:pt x="13" y="571"/>
                    </a:lnTo>
                    <a:lnTo>
                      <a:pt x="10" y="572"/>
                    </a:lnTo>
                    <a:lnTo>
                      <a:pt x="7" y="573"/>
                    </a:lnTo>
                    <a:lnTo>
                      <a:pt x="5" y="576"/>
                    </a:lnTo>
                    <a:lnTo>
                      <a:pt x="3" y="578"/>
                    </a:lnTo>
                    <a:lnTo>
                      <a:pt x="2" y="581"/>
                    </a:lnTo>
                    <a:lnTo>
                      <a:pt x="1" y="583"/>
                    </a:lnTo>
                    <a:lnTo>
                      <a:pt x="0" y="586"/>
                    </a:lnTo>
                    <a:lnTo>
                      <a:pt x="1" y="590"/>
                    </a:lnTo>
                    <a:lnTo>
                      <a:pt x="2" y="593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7" y="599"/>
                    </a:lnTo>
                    <a:lnTo>
                      <a:pt x="10" y="600"/>
                    </a:lnTo>
                    <a:lnTo>
                      <a:pt x="13" y="601"/>
                    </a:lnTo>
                    <a:lnTo>
                      <a:pt x="16" y="601"/>
                    </a:lnTo>
                    <a:lnTo>
                      <a:pt x="76" y="601"/>
                    </a:lnTo>
                    <a:lnTo>
                      <a:pt x="196" y="601"/>
                    </a:lnTo>
                    <a:lnTo>
                      <a:pt x="286" y="601"/>
                    </a:lnTo>
                    <a:lnTo>
                      <a:pt x="406" y="601"/>
                    </a:lnTo>
                    <a:lnTo>
                      <a:pt x="497" y="601"/>
                    </a:lnTo>
                    <a:lnTo>
                      <a:pt x="617" y="601"/>
                    </a:lnTo>
                    <a:lnTo>
                      <a:pt x="707" y="601"/>
                    </a:lnTo>
                    <a:lnTo>
                      <a:pt x="827" y="601"/>
                    </a:lnTo>
                    <a:lnTo>
                      <a:pt x="888" y="601"/>
                    </a:lnTo>
                    <a:lnTo>
                      <a:pt x="890" y="601"/>
                    </a:lnTo>
                    <a:lnTo>
                      <a:pt x="893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900" y="595"/>
                    </a:lnTo>
                    <a:lnTo>
                      <a:pt x="901" y="593"/>
                    </a:lnTo>
                    <a:lnTo>
                      <a:pt x="902" y="590"/>
                    </a:lnTo>
                    <a:lnTo>
                      <a:pt x="903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900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3" y="572"/>
                    </a:lnTo>
                    <a:lnTo>
                      <a:pt x="890" y="571"/>
                    </a:lnTo>
                    <a:lnTo>
                      <a:pt x="888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15">
                <a:extLst>
                  <a:ext uri="{FF2B5EF4-FFF2-40B4-BE49-F238E27FC236}">
                    <a16:creationId xmlns:a16="http://schemas.microsoft.com/office/drawing/2014/main" id="{DB794B59-0097-4A51-8983-3B8DAFB6BE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4325" y="2498725"/>
                <a:ext cx="252413" cy="157163"/>
              </a:xfrm>
              <a:custGeom>
                <a:avLst/>
                <a:gdLst>
                  <a:gd name="T0" fmla="*/ 83 w 796"/>
                  <a:gd name="T1" fmla="*/ 417 h 496"/>
                  <a:gd name="T2" fmla="*/ 89 w 796"/>
                  <a:gd name="T3" fmla="*/ 431 h 496"/>
                  <a:gd name="T4" fmla="*/ 76 w 796"/>
                  <a:gd name="T5" fmla="*/ 461 h 496"/>
                  <a:gd name="T6" fmla="*/ 43 w 796"/>
                  <a:gd name="T7" fmla="*/ 461 h 496"/>
                  <a:gd name="T8" fmla="*/ 30 w 796"/>
                  <a:gd name="T9" fmla="*/ 430 h 496"/>
                  <a:gd name="T10" fmla="*/ 54 w 796"/>
                  <a:gd name="T11" fmla="*/ 407 h 496"/>
                  <a:gd name="T12" fmla="*/ 302 w 796"/>
                  <a:gd name="T13" fmla="*/ 216 h 496"/>
                  <a:gd name="T14" fmla="*/ 315 w 796"/>
                  <a:gd name="T15" fmla="*/ 247 h 496"/>
                  <a:gd name="T16" fmla="*/ 291 w 796"/>
                  <a:gd name="T17" fmla="*/ 270 h 496"/>
                  <a:gd name="T18" fmla="*/ 260 w 796"/>
                  <a:gd name="T19" fmla="*/ 257 h 496"/>
                  <a:gd name="T20" fmla="*/ 260 w 796"/>
                  <a:gd name="T21" fmla="*/ 224 h 496"/>
                  <a:gd name="T22" fmla="*/ 511 w 796"/>
                  <a:gd name="T23" fmla="*/ 301 h 496"/>
                  <a:gd name="T24" fmla="*/ 530 w 796"/>
                  <a:gd name="T25" fmla="*/ 308 h 496"/>
                  <a:gd name="T26" fmla="*/ 541 w 796"/>
                  <a:gd name="T27" fmla="*/ 331 h 496"/>
                  <a:gd name="T28" fmla="*/ 523 w 796"/>
                  <a:gd name="T29" fmla="*/ 359 h 496"/>
                  <a:gd name="T30" fmla="*/ 490 w 796"/>
                  <a:gd name="T31" fmla="*/ 353 h 496"/>
                  <a:gd name="T32" fmla="*/ 483 w 796"/>
                  <a:gd name="T33" fmla="*/ 320 h 496"/>
                  <a:gd name="T34" fmla="*/ 511 w 796"/>
                  <a:gd name="T35" fmla="*/ 301 h 496"/>
                  <a:gd name="T36" fmla="*/ 757 w 796"/>
                  <a:gd name="T37" fmla="*/ 39 h 496"/>
                  <a:gd name="T38" fmla="*/ 764 w 796"/>
                  <a:gd name="T39" fmla="*/ 72 h 496"/>
                  <a:gd name="T40" fmla="*/ 736 w 796"/>
                  <a:gd name="T41" fmla="*/ 90 h 496"/>
                  <a:gd name="T42" fmla="*/ 708 w 796"/>
                  <a:gd name="T43" fmla="*/ 72 h 496"/>
                  <a:gd name="T44" fmla="*/ 716 w 796"/>
                  <a:gd name="T45" fmla="*/ 39 h 496"/>
                  <a:gd name="T46" fmla="*/ 60 w 796"/>
                  <a:gd name="T47" fmla="*/ 496 h 496"/>
                  <a:gd name="T48" fmla="*/ 93 w 796"/>
                  <a:gd name="T49" fmla="*/ 487 h 496"/>
                  <a:gd name="T50" fmla="*/ 115 w 796"/>
                  <a:gd name="T51" fmla="*/ 460 h 496"/>
                  <a:gd name="T52" fmla="*/ 118 w 796"/>
                  <a:gd name="T53" fmla="*/ 422 h 496"/>
                  <a:gd name="T54" fmla="*/ 276 w 796"/>
                  <a:gd name="T55" fmla="*/ 300 h 496"/>
                  <a:gd name="T56" fmla="*/ 318 w 796"/>
                  <a:gd name="T57" fmla="*/ 291 h 496"/>
                  <a:gd name="T58" fmla="*/ 451 w 796"/>
                  <a:gd name="T59" fmla="*/ 331 h 496"/>
                  <a:gd name="T60" fmla="*/ 461 w 796"/>
                  <a:gd name="T61" fmla="*/ 365 h 496"/>
                  <a:gd name="T62" fmla="*/ 487 w 796"/>
                  <a:gd name="T63" fmla="*/ 387 h 496"/>
                  <a:gd name="T64" fmla="*/ 523 w 796"/>
                  <a:gd name="T65" fmla="*/ 390 h 496"/>
                  <a:gd name="T66" fmla="*/ 554 w 796"/>
                  <a:gd name="T67" fmla="*/ 373 h 496"/>
                  <a:gd name="T68" fmla="*/ 570 w 796"/>
                  <a:gd name="T69" fmla="*/ 343 h 496"/>
                  <a:gd name="T70" fmla="*/ 559 w 796"/>
                  <a:gd name="T71" fmla="*/ 296 h 496"/>
                  <a:gd name="T72" fmla="*/ 742 w 796"/>
                  <a:gd name="T73" fmla="*/ 120 h 496"/>
                  <a:gd name="T74" fmla="*/ 775 w 796"/>
                  <a:gd name="T75" fmla="*/ 106 h 496"/>
                  <a:gd name="T76" fmla="*/ 794 w 796"/>
                  <a:gd name="T77" fmla="*/ 79 h 496"/>
                  <a:gd name="T78" fmla="*/ 794 w 796"/>
                  <a:gd name="T79" fmla="*/ 43 h 496"/>
                  <a:gd name="T80" fmla="*/ 775 w 796"/>
                  <a:gd name="T81" fmla="*/ 14 h 496"/>
                  <a:gd name="T82" fmla="*/ 742 w 796"/>
                  <a:gd name="T83" fmla="*/ 0 h 496"/>
                  <a:gd name="T84" fmla="*/ 708 w 796"/>
                  <a:gd name="T85" fmla="*/ 8 h 496"/>
                  <a:gd name="T86" fmla="*/ 683 w 796"/>
                  <a:gd name="T87" fmla="*/ 31 h 496"/>
                  <a:gd name="T88" fmla="*/ 677 w 796"/>
                  <a:gd name="T89" fmla="*/ 70 h 496"/>
                  <a:gd name="T90" fmla="*/ 524 w 796"/>
                  <a:gd name="T91" fmla="*/ 272 h 496"/>
                  <a:gd name="T92" fmla="*/ 483 w 796"/>
                  <a:gd name="T93" fmla="*/ 278 h 496"/>
                  <a:gd name="T94" fmla="*/ 345 w 796"/>
                  <a:gd name="T95" fmla="*/ 245 h 496"/>
                  <a:gd name="T96" fmla="*/ 339 w 796"/>
                  <a:gd name="T97" fmla="*/ 212 h 496"/>
                  <a:gd name="T98" fmla="*/ 314 w 796"/>
                  <a:gd name="T99" fmla="*/ 188 h 496"/>
                  <a:gd name="T100" fmla="*/ 280 w 796"/>
                  <a:gd name="T101" fmla="*/ 181 h 496"/>
                  <a:gd name="T102" fmla="*/ 247 w 796"/>
                  <a:gd name="T103" fmla="*/ 194 h 496"/>
                  <a:gd name="T104" fmla="*/ 228 w 796"/>
                  <a:gd name="T105" fmla="*/ 223 h 496"/>
                  <a:gd name="T106" fmla="*/ 229 w 796"/>
                  <a:gd name="T107" fmla="*/ 262 h 496"/>
                  <a:gd name="T108" fmla="*/ 60 w 796"/>
                  <a:gd name="T109" fmla="*/ 376 h 496"/>
                  <a:gd name="T110" fmla="*/ 26 w 796"/>
                  <a:gd name="T111" fmla="*/ 387 h 496"/>
                  <a:gd name="T112" fmla="*/ 4 w 796"/>
                  <a:gd name="T113" fmla="*/ 413 h 496"/>
                  <a:gd name="T114" fmla="*/ 1 w 796"/>
                  <a:gd name="T115" fmla="*/ 448 h 496"/>
                  <a:gd name="T116" fmla="*/ 17 w 796"/>
                  <a:gd name="T117" fmla="*/ 479 h 496"/>
                  <a:gd name="T118" fmla="*/ 47 w 796"/>
                  <a:gd name="T11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6" h="496">
                    <a:moveTo>
                      <a:pt x="60" y="406"/>
                    </a:moveTo>
                    <a:lnTo>
                      <a:pt x="66" y="407"/>
                    </a:lnTo>
                    <a:lnTo>
                      <a:pt x="73" y="410"/>
                    </a:lnTo>
                    <a:lnTo>
                      <a:pt x="78" y="413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6" y="421"/>
                    </a:lnTo>
                    <a:lnTo>
                      <a:pt x="88" y="426"/>
                    </a:lnTo>
                    <a:lnTo>
                      <a:pt x="89" y="431"/>
                    </a:lnTo>
                    <a:lnTo>
                      <a:pt x="90" y="436"/>
                    </a:lnTo>
                    <a:lnTo>
                      <a:pt x="89" y="443"/>
                    </a:lnTo>
                    <a:lnTo>
                      <a:pt x="88" y="448"/>
                    </a:lnTo>
                    <a:lnTo>
                      <a:pt x="85" y="453"/>
                    </a:lnTo>
                    <a:lnTo>
                      <a:pt x="81" y="458"/>
                    </a:lnTo>
                    <a:lnTo>
                      <a:pt x="76" y="461"/>
                    </a:lnTo>
                    <a:lnTo>
                      <a:pt x="72" y="464"/>
                    </a:lnTo>
                    <a:lnTo>
                      <a:pt x="65" y="466"/>
                    </a:lnTo>
                    <a:lnTo>
                      <a:pt x="60" y="466"/>
                    </a:lnTo>
                    <a:lnTo>
                      <a:pt x="54" y="466"/>
                    </a:lnTo>
                    <a:lnTo>
                      <a:pt x="48" y="464"/>
                    </a:lnTo>
                    <a:lnTo>
                      <a:pt x="43" y="461"/>
                    </a:lnTo>
                    <a:lnTo>
                      <a:pt x="39" y="458"/>
                    </a:lnTo>
                    <a:lnTo>
                      <a:pt x="34" y="453"/>
                    </a:lnTo>
                    <a:lnTo>
                      <a:pt x="32" y="448"/>
                    </a:lnTo>
                    <a:lnTo>
                      <a:pt x="30" y="443"/>
                    </a:lnTo>
                    <a:lnTo>
                      <a:pt x="30" y="436"/>
                    </a:lnTo>
                    <a:lnTo>
                      <a:pt x="30" y="430"/>
                    </a:lnTo>
                    <a:lnTo>
                      <a:pt x="32" y="425"/>
                    </a:lnTo>
                    <a:lnTo>
                      <a:pt x="34" y="419"/>
                    </a:lnTo>
                    <a:lnTo>
                      <a:pt x="39" y="415"/>
                    </a:lnTo>
                    <a:lnTo>
                      <a:pt x="43" y="412"/>
                    </a:lnTo>
                    <a:lnTo>
                      <a:pt x="48" y="409"/>
                    </a:lnTo>
                    <a:lnTo>
                      <a:pt x="54" y="407"/>
                    </a:lnTo>
                    <a:lnTo>
                      <a:pt x="60" y="406"/>
                    </a:lnTo>
                    <a:lnTo>
                      <a:pt x="60" y="406"/>
                    </a:lnTo>
                    <a:close/>
                    <a:moveTo>
                      <a:pt x="285" y="211"/>
                    </a:moveTo>
                    <a:lnTo>
                      <a:pt x="291" y="211"/>
                    </a:lnTo>
                    <a:lnTo>
                      <a:pt x="297" y="214"/>
                    </a:lnTo>
                    <a:lnTo>
                      <a:pt x="302" y="216"/>
                    </a:lnTo>
                    <a:lnTo>
                      <a:pt x="306" y="220"/>
                    </a:lnTo>
                    <a:lnTo>
                      <a:pt x="311" y="224"/>
                    </a:lnTo>
                    <a:lnTo>
                      <a:pt x="313" y="230"/>
                    </a:lnTo>
                    <a:lnTo>
                      <a:pt x="315" y="235"/>
                    </a:lnTo>
                    <a:lnTo>
                      <a:pt x="315" y="241"/>
                    </a:lnTo>
                    <a:lnTo>
                      <a:pt x="315" y="247"/>
                    </a:lnTo>
                    <a:lnTo>
                      <a:pt x="313" y="253"/>
                    </a:lnTo>
                    <a:lnTo>
                      <a:pt x="311" y="257"/>
                    </a:lnTo>
                    <a:lnTo>
                      <a:pt x="306" y="262"/>
                    </a:lnTo>
                    <a:lnTo>
                      <a:pt x="302" y="266"/>
                    </a:lnTo>
                    <a:lnTo>
                      <a:pt x="297" y="268"/>
                    </a:lnTo>
                    <a:lnTo>
                      <a:pt x="291" y="270"/>
                    </a:lnTo>
                    <a:lnTo>
                      <a:pt x="285" y="271"/>
                    </a:lnTo>
                    <a:lnTo>
                      <a:pt x="280" y="270"/>
                    </a:lnTo>
                    <a:lnTo>
                      <a:pt x="273" y="268"/>
                    </a:lnTo>
                    <a:lnTo>
                      <a:pt x="269" y="266"/>
                    </a:lnTo>
                    <a:lnTo>
                      <a:pt x="264" y="262"/>
                    </a:lnTo>
                    <a:lnTo>
                      <a:pt x="260" y="257"/>
                    </a:lnTo>
                    <a:lnTo>
                      <a:pt x="257" y="253"/>
                    </a:lnTo>
                    <a:lnTo>
                      <a:pt x="256" y="247"/>
                    </a:lnTo>
                    <a:lnTo>
                      <a:pt x="255" y="241"/>
                    </a:lnTo>
                    <a:lnTo>
                      <a:pt x="256" y="235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20"/>
                    </a:lnTo>
                    <a:lnTo>
                      <a:pt x="269" y="216"/>
                    </a:lnTo>
                    <a:lnTo>
                      <a:pt x="273" y="214"/>
                    </a:lnTo>
                    <a:lnTo>
                      <a:pt x="280" y="211"/>
                    </a:lnTo>
                    <a:lnTo>
                      <a:pt x="285" y="211"/>
                    </a:lnTo>
                    <a:close/>
                    <a:moveTo>
                      <a:pt x="511" y="301"/>
                    </a:moveTo>
                    <a:lnTo>
                      <a:pt x="516" y="301"/>
                    </a:lnTo>
                    <a:lnTo>
                      <a:pt x="521" y="302"/>
                    </a:lnTo>
                    <a:lnTo>
                      <a:pt x="526" y="306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5" y="313"/>
                    </a:lnTo>
                    <a:lnTo>
                      <a:pt x="538" y="319"/>
                    </a:lnTo>
                    <a:lnTo>
                      <a:pt x="540" y="325"/>
                    </a:lnTo>
                    <a:lnTo>
                      <a:pt x="541" y="331"/>
                    </a:lnTo>
                    <a:lnTo>
                      <a:pt x="540" y="337"/>
                    </a:lnTo>
                    <a:lnTo>
                      <a:pt x="539" y="343"/>
                    </a:lnTo>
                    <a:lnTo>
                      <a:pt x="536" y="347"/>
                    </a:lnTo>
                    <a:lnTo>
                      <a:pt x="532" y="353"/>
                    </a:lnTo>
                    <a:lnTo>
                      <a:pt x="527" y="356"/>
                    </a:lnTo>
                    <a:lnTo>
                      <a:pt x="523" y="359"/>
                    </a:lnTo>
                    <a:lnTo>
                      <a:pt x="516" y="360"/>
                    </a:lnTo>
                    <a:lnTo>
                      <a:pt x="511" y="361"/>
                    </a:lnTo>
                    <a:lnTo>
                      <a:pt x="505" y="360"/>
                    </a:lnTo>
                    <a:lnTo>
                      <a:pt x="499" y="359"/>
                    </a:lnTo>
                    <a:lnTo>
                      <a:pt x="494" y="356"/>
                    </a:lnTo>
                    <a:lnTo>
                      <a:pt x="490" y="353"/>
                    </a:lnTo>
                    <a:lnTo>
                      <a:pt x="486" y="349"/>
                    </a:lnTo>
                    <a:lnTo>
                      <a:pt x="483" y="343"/>
                    </a:lnTo>
                    <a:lnTo>
                      <a:pt x="481" y="337"/>
                    </a:lnTo>
                    <a:lnTo>
                      <a:pt x="481" y="331"/>
                    </a:lnTo>
                    <a:lnTo>
                      <a:pt x="481" y="325"/>
                    </a:lnTo>
                    <a:lnTo>
                      <a:pt x="483" y="320"/>
                    </a:lnTo>
                    <a:lnTo>
                      <a:pt x="486" y="314"/>
                    </a:lnTo>
                    <a:lnTo>
                      <a:pt x="490" y="310"/>
                    </a:lnTo>
                    <a:lnTo>
                      <a:pt x="494" y="307"/>
                    </a:lnTo>
                    <a:lnTo>
                      <a:pt x="499" y="304"/>
                    </a:lnTo>
                    <a:lnTo>
                      <a:pt x="505" y="301"/>
                    </a:lnTo>
                    <a:lnTo>
                      <a:pt x="511" y="301"/>
                    </a:lnTo>
                    <a:lnTo>
                      <a:pt x="511" y="301"/>
                    </a:lnTo>
                    <a:close/>
                    <a:moveTo>
                      <a:pt x="736" y="30"/>
                    </a:moveTo>
                    <a:lnTo>
                      <a:pt x="742" y="31"/>
                    </a:lnTo>
                    <a:lnTo>
                      <a:pt x="748" y="33"/>
                    </a:lnTo>
                    <a:lnTo>
                      <a:pt x="753" y="36"/>
                    </a:lnTo>
                    <a:lnTo>
                      <a:pt x="757" y="39"/>
                    </a:lnTo>
                    <a:lnTo>
                      <a:pt x="762" y="43"/>
                    </a:lnTo>
                    <a:lnTo>
                      <a:pt x="764" y="49"/>
                    </a:lnTo>
                    <a:lnTo>
                      <a:pt x="766" y="55"/>
                    </a:lnTo>
                    <a:lnTo>
                      <a:pt x="766" y="60"/>
                    </a:lnTo>
                    <a:lnTo>
                      <a:pt x="766" y="67"/>
                    </a:lnTo>
                    <a:lnTo>
                      <a:pt x="764" y="72"/>
                    </a:lnTo>
                    <a:lnTo>
                      <a:pt x="762" y="78"/>
                    </a:lnTo>
                    <a:lnTo>
                      <a:pt x="757" y="82"/>
                    </a:lnTo>
                    <a:lnTo>
                      <a:pt x="753" y="85"/>
                    </a:lnTo>
                    <a:lnTo>
                      <a:pt x="748" y="88"/>
                    </a:lnTo>
                    <a:lnTo>
                      <a:pt x="742" y="90"/>
                    </a:lnTo>
                    <a:lnTo>
                      <a:pt x="736" y="90"/>
                    </a:lnTo>
                    <a:lnTo>
                      <a:pt x="731" y="90"/>
                    </a:lnTo>
                    <a:lnTo>
                      <a:pt x="724" y="88"/>
                    </a:lnTo>
                    <a:lnTo>
                      <a:pt x="720" y="85"/>
                    </a:lnTo>
                    <a:lnTo>
                      <a:pt x="716" y="82"/>
                    </a:lnTo>
                    <a:lnTo>
                      <a:pt x="711" y="78"/>
                    </a:lnTo>
                    <a:lnTo>
                      <a:pt x="708" y="72"/>
                    </a:lnTo>
                    <a:lnTo>
                      <a:pt x="707" y="67"/>
                    </a:lnTo>
                    <a:lnTo>
                      <a:pt x="706" y="60"/>
                    </a:lnTo>
                    <a:lnTo>
                      <a:pt x="707" y="55"/>
                    </a:lnTo>
                    <a:lnTo>
                      <a:pt x="708" y="49"/>
                    </a:lnTo>
                    <a:lnTo>
                      <a:pt x="711" y="43"/>
                    </a:lnTo>
                    <a:lnTo>
                      <a:pt x="716" y="39"/>
                    </a:lnTo>
                    <a:lnTo>
                      <a:pt x="720" y="36"/>
                    </a:lnTo>
                    <a:lnTo>
                      <a:pt x="724" y="33"/>
                    </a:lnTo>
                    <a:lnTo>
                      <a:pt x="731" y="31"/>
                    </a:lnTo>
                    <a:lnTo>
                      <a:pt x="736" y="30"/>
                    </a:lnTo>
                    <a:lnTo>
                      <a:pt x="736" y="30"/>
                    </a:lnTo>
                    <a:close/>
                    <a:moveTo>
                      <a:pt x="60" y="496"/>
                    </a:moveTo>
                    <a:lnTo>
                      <a:pt x="66" y="496"/>
                    </a:lnTo>
                    <a:lnTo>
                      <a:pt x="72" y="495"/>
                    </a:lnTo>
                    <a:lnTo>
                      <a:pt x="77" y="494"/>
                    </a:lnTo>
                    <a:lnTo>
                      <a:pt x="84" y="492"/>
                    </a:lnTo>
                    <a:lnTo>
                      <a:pt x="89" y="489"/>
                    </a:lnTo>
                    <a:lnTo>
                      <a:pt x="93" y="487"/>
                    </a:lnTo>
                    <a:lnTo>
                      <a:pt x="98" y="482"/>
                    </a:lnTo>
                    <a:lnTo>
                      <a:pt x="102" y="479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3" y="465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8"/>
                    </a:lnTo>
                    <a:lnTo>
                      <a:pt x="120" y="443"/>
                    </a:lnTo>
                    <a:lnTo>
                      <a:pt x="120" y="436"/>
                    </a:lnTo>
                    <a:lnTo>
                      <a:pt x="119" y="429"/>
                    </a:lnTo>
                    <a:lnTo>
                      <a:pt x="118" y="422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1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6" y="300"/>
                    </a:lnTo>
                    <a:lnTo>
                      <a:pt x="285" y="301"/>
                    </a:lnTo>
                    <a:lnTo>
                      <a:pt x="292" y="300"/>
                    </a:lnTo>
                    <a:lnTo>
                      <a:pt x="300" y="299"/>
                    </a:lnTo>
                    <a:lnTo>
                      <a:pt x="306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6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1"/>
                    </a:lnTo>
                    <a:lnTo>
                      <a:pt x="451" y="338"/>
                    </a:lnTo>
                    <a:lnTo>
                      <a:pt x="452" y="343"/>
                    </a:lnTo>
                    <a:lnTo>
                      <a:pt x="453" y="350"/>
                    </a:lnTo>
                    <a:lnTo>
                      <a:pt x="455" y="355"/>
                    </a:lnTo>
                    <a:lnTo>
                      <a:pt x="457" y="360"/>
                    </a:lnTo>
                    <a:lnTo>
                      <a:pt x="461" y="365"/>
                    </a:lnTo>
                    <a:lnTo>
                      <a:pt x="464" y="370"/>
                    </a:lnTo>
                    <a:lnTo>
                      <a:pt x="468" y="374"/>
                    </a:lnTo>
                    <a:lnTo>
                      <a:pt x="472" y="377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7" y="387"/>
                    </a:lnTo>
                    <a:lnTo>
                      <a:pt x="493" y="388"/>
                    </a:lnTo>
                    <a:lnTo>
                      <a:pt x="498" y="390"/>
                    </a:lnTo>
                    <a:lnTo>
                      <a:pt x="505" y="391"/>
                    </a:lnTo>
                    <a:lnTo>
                      <a:pt x="511" y="391"/>
                    </a:lnTo>
                    <a:lnTo>
                      <a:pt x="517" y="391"/>
                    </a:lnTo>
                    <a:lnTo>
                      <a:pt x="523" y="390"/>
                    </a:lnTo>
                    <a:lnTo>
                      <a:pt x="529" y="388"/>
                    </a:lnTo>
                    <a:lnTo>
                      <a:pt x="535" y="387"/>
                    </a:lnTo>
                    <a:lnTo>
                      <a:pt x="540" y="384"/>
                    </a:lnTo>
                    <a:lnTo>
                      <a:pt x="544" y="381"/>
                    </a:lnTo>
                    <a:lnTo>
                      <a:pt x="550" y="377"/>
                    </a:lnTo>
                    <a:lnTo>
                      <a:pt x="554" y="373"/>
                    </a:lnTo>
                    <a:lnTo>
                      <a:pt x="557" y="370"/>
                    </a:lnTo>
                    <a:lnTo>
                      <a:pt x="560" y="365"/>
                    </a:lnTo>
                    <a:lnTo>
                      <a:pt x="564" y="360"/>
                    </a:lnTo>
                    <a:lnTo>
                      <a:pt x="567" y="355"/>
                    </a:lnTo>
                    <a:lnTo>
                      <a:pt x="568" y="350"/>
                    </a:lnTo>
                    <a:lnTo>
                      <a:pt x="570" y="343"/>
                    </a:lnTo>
                    <a:lnTo>
                      <a:pt x="571" y="338"/>
                    </a:lnTo>
                    <a:lnTo>
                      <a:pt x="571" y="331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59" y="296"/>
                    </a:lnTo>
                    <a:lnTo>
                      <a:pt x="710" y="115"/>
                    </a:lnTo>
                    <a:lnTo>
                      <a:pt x="717" y="117"/>
                    </a:lnTo>
                    <a:lnTo>
                      <a:pt x="723" y="119"/>
                    </a:lnTo>
                    <a:lnTo>
                      <a:pt x="730" y="120"/>
                    </a:lnTo>
                    <a:lnTo>
                      <a:pt x="736" y="120"/>
                    </a:lnTo>
                    <a:lnTo>
                      <a:pt x="742" y="120"/>
                    </a:lnTo>
                    <a:lnTo>
                      <a:pt x="749" y="119"/>
                    </a:lnTo>
                    <a:lnTo>
                      <a:pt x="754" y="118"/>
                    </a:lnTo>
                    <a:lnTo>
                      <a:pt x="760" y="116"/>
                    </a:lnTo>
                    <a:lnTo>
                      <a:pt x="765" y="114"/>
                    </a:lnTo>
                    <a:lnTo>
                      <a:pt x="770" y="111"/>
                    </a:lnTo>
                    <a:lnTo>
                      <a:pt x="775" y="106"/>
                    </a:lnTo>
                    <a:lnTo>
                      <a:pt x="779" y="103"/>
                    </a:lnTo>
                    <a:lnTo>
                      <a:pt x="783" y="99"/>
                    </a:lnTo>
                    <a:lnTo>
                      <a:pt x="786" y="95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4" y="79"/>
                    </a:lnTo>
                    <a:lnTo>
                      <a:pt x="795" y="73"/>
                    </a:lnTo>
                    <a:lnTo>
                      <a:pt x="796" y="67"/>
                    </a:lnTo>
                    <a:lnTo>
                      <a:pt x="796" y="60"/>
                    </a:lnTo>
                    <a:lnTo>
                      <a:pt x="796" y="54"/>
                    </a:lnTo>
                    <a:lnTo>
                      <a:pt x="795" y="49"/>
                    </a:lnTo>
                    <a:lnTo>
                      <a:pt x="794" y="43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6" y="27"/>
                    </a:lnTo>
                    <a:lnTo>
                      <a:pt x="783" y="23"/>
                    </a:lnTo>
                    <a:lnTo>
                      <a:pt x="779" y="19"/>
                    </a:lnTo>
                    <a:lnTo>
                      <a:pt x="775" y="14"/>
                    </a:lnTo>
                    <a:lnTo>
                      <a:pt x="770" y="11"/>
                    </a:lnTo>
                    <a:lnTo>
                      <a:pt x="765" y="8"/>
                    </a:lnTo>
                    <a:lnTo>
                      <a:pt x="760" y="5"/>
                    </a:lnTo>
                    <a:lnTo>
                      <a:pt x="754" y="4"/>
                    </a:lnTo>
                    <a:lnTo>
                      <a:pt x="749" y="1"/>
                    </a:lnTo>
                    <a:lnTo>
                      <a:pt x="742" y="0"/>
                    </a:lnTo>
                    <a:lnTo>
                      <a:pt x="736" y="0"/>
                    </a:lnTo>
                    <a:lnTo>
                      <a:pt x="731" y="0"/>
                    </a:lnTo>
                    <a:lnTo>
                      <a:pt x="724" y="1"/>
                    </a:lnTo>
                    <a:lnTo>
                      <a:pt x="719" y="4"/>
                    </a:lnTo>
                    <a:lnTo>
                      <a:pt x="712" y="5"/>
                    </a:lnTo>
                    <a:lnTo>
                      <a:pt x="708" y="8"/>
                    </a:lnTo>
                    <a:lnTo>
                      <a:pt x="703" y="11"/>
                    </a:lnTo>
                    <a:lnTo>
                      <a:pt x="698" y="14"/>
                    </a:lnTo>
                    <a:lnTo>
                      <a:pt x="694" y="19"/>
                    </a:lnTo>
                    <a:lnTo>
                      <a:pt x="690" y="22"/>
                    </a:lnTo>
                    <a:lnTo>
                      <a:pt x="687" y="27"/>
                    </a:lnTo>
                    <a:lnTo>
                      <a:pt x="683" y="31"/>
                    </a:lnTo>
                    <a:lnTo>
                      <a:pt x="681" y="37"/>
                    </a:lnTo>
                    <a:lnTo>
                      <a:pt x="679" y="43"/>
                    </a:lnTo>
                    <a:lnTo>
                      <a:pt x="677" y="49"/>
                    </a:lnTo>
                    <a:lnTo>
                      <a:pt x="676" y="54"/>
                    </a:lnTo>
                    <a:lnTo>
                      <a:pt x="676" y="60"/>
                    </a:lnTo>
                    <a:lnTo>
                      <a:pt x="677" y="70"/>
                    </a:lnTo>
                    <a:lnTo>
                      <a:pt x="679" y="80"/>
                    </a:lnTo>
                    <a:lnTo>
                      <a:pt x="682" y="88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0" y="275"/>
                    </a:lnTo>
                    <a:lnTo>
                      <a:pt x="524" y="272"/>
                    </a:lnTo>
                    <a:lnTo>
                      <a:pt x="517" y="271"/>
                    </a:lnTo>
                    <a:lnTo>
                      <a:pt x="511" y="271"/>
                    </a:lnTo>
                    <a:lnTo>
                      <a:pt x="504" y="271"/>
                    </a:lnTo>
                    <a:lnTo>
                      <a:pt x="496" y="272"/>
                    </a:lnTo>
                    <a:lnTo>
                      <a:pt x="490" y="275"/>
                    </a:lnTo>
                    <a:lnTo>
                      <a:pt x="483" y="278"/>
                    </a:lnTo>
                    <a:lnTo>
                      <a:pt x="478" y="281"/>
                    </a:lnTo>
                    <a:lnTo>
                      <a:pt x="472" y="285"/>
                    </a:lnTo>
                    <a:lnTo>
                      <a:pt x="467" y="291"/>
                    </a:lnTo>
                    <a:lnTo>
                      <a:pt x="463" y="296"/>
                    </a:lnTo>
                    <a:lnTo>
                      <a:pt x="345" y="249"/>
                    </a:lnTo>
                    <a:lnTo>
                      <a:pt x="345" y="245"/>
                    </a:lnTo>
                    <a:lnTo>
                      <a:pt x="345" y="241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2"/>
                    </a:lnTo>
                    <a:lnTo>
                      <a:pt x="335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2"/>
                    </a:lnTo>
                    <a:lnTo>
                      <a:pt x="291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2"/>
                    </a:lnTo>
                    <a:lnTo>
                      <a:pt x="268" y="184"/>
                    </a:lnTo>
                    <a:lnTo>
                      <a:pt x="261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7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2" y="212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1"/>
                    </a:lnTo>
                    <a:lnTo>
                      <a:pt x="226" y="248"/>
                    </a:lnTo>
                    <a:lnTo>
                      <a:pt x="227" y="255"/>
                    </a:lnTo>
                    <a:lnTo>
                      <a:pt x="229" y="262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3"/>
                    </a:lnTo>
                    <a:lnTo>
                      <a:pt x="78" y="380"/>
                    </a:lnTo>
                    <a:lnTo>
                      <a:pt x="69" y="377"/>
                    </a:lnTo>
                    <a:lnTo>
                      <a:pt x="60" y="376"/>
                    </a:lnTo>
                    <a:lnTo>
                      <a:pt x="54" y="376"/>
                    </a:lnTo>
                    <a:lnTo>
                      <a:pt x="47" y="377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4"/>
                    </a:lnTo>
                    <a:lnTo>
                      <a:pt x="26" y="387"/>
                    </a:lnTo>
                    <a:lnTo>
                      <a:pt x="21" y="390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10" y="403"/>
                    </a:lnTo>
                    <a:lnTo>
                      <a:pt x="6" y="407"/>
                    </a:lnTo>
                    <a:lnTo>
                      <a:pt x="4" y="413"/>
                    </a:lnTo>
                    <a:lnTo>
                      <a:pt x="2" y="418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6"/>
                    </a:lnTo>
                    <a:lnTo>
                      <a:pt x="0" y="443"/>
                    </a:lnTo>
                    <a:lnTo>
                      <a:pt x="1" y="448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5"/>
                    </a:lnTo>
                    <a:lnTo>
                      <a:pt x="10" y="470"/>
                    </a:lnTo>
                    <a:lnTo>
                      <a:pt x="13" y="475"/>
                    </a:lnTo>
                    <a:lnTo>
                      <a:pt x="17" y="479"/>
                    </a:lnTo>
                    <a:lnTo>
                      <a:pt x="21" y="482"/>
                    </a:lnTo>
                    <a:lnTo>
                      <a:pt x="26" y="487"/>
                    </a:lnTo>
                    <a:lnTo>
                      <a:pt x="31" y="489"/>
                    </a:lnTo>
                    <a:lnTo>
                      <a:pt x="36" y="492"/>
                    </a:lnTo>
                    <a:lnTo>
                      <a:pt x="42" y="494"/>
                    </a:lnTo>
                    <a:lnTo>
                      <a:pt x="47" y="495"/>
                    </a:lnTo>
                    <a:lnTo>
                      <a:pt x="54" y="496"/>
                    </a:lnTo>
                    <a:lnTo>
                      <a:pt x="60" y="4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61E3BFF-B14C-4115-940A-0C92389FE04C}"/>
              </a:ext>
            </a:extLst>
          </p:cNvPr>
          <p:cNvGrpSpPr/>
          <p:nvPr/>
        </p:nvGrpSpPr>
        <p:grpSpPr>
          <a:xfrm>
            <a:off x="647700" y="5007999"/>
            <a:ext cx="4062099" cy="901700"/>
            <a:chOff x="647700" y="5007999"/>
            <a:chExt cx="4062099" cy="901700"/>
          </a:xfrm>
        </p:grpSpPr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AD7C1028-EBAA-4DC7-BE9C-ADEAC6D9FEF1}"/>
                </a:ext>
              </a:extLst>
            </p:cNvPr>
            <p:cNvSpPr txBox="1">
              <a:spLocks/>
            </p:cNvSpPr>
            <p:nvPr/>
          </p:nvSpPr>
          <p:spPr>
            <a:xfrm>
              <a:off x="1909555" y="5021807"/>
              <a:ext cx="2800244" cy="8740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200" b="1" dirty="0">
                  <a:solidFill>
                    <a:schemeClr val="accent4"/>
                  </a:solidFill>
                  <a:latin typeface="+mj-lt"/>
                </a:rPr>
                <a:t>15%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ECCFEC9-4FC6-420B-9583-57AD46C8DBC9}"/>
                </a:ext>
              </a:extLst>
            </p:cNvPr>
            <p:cNvSpPr/>
            <p:nvPr/>
          </p:nvSpPr>
          <p:spPr>
            <a:xfrm>
              <a:off x="647700" y="5007999"/>
              <a:ext cx="901700" cy="901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907C09F-8BF4-432D-8DC1-8AABC465937B}"/>
                </a:ext>
              </a:extLst>
            </p:cNvPr>
            <p:cNvGrpSpPr/>
            <p:nvPr/>
          </p:nvGrpSpPr>
          <p:grpSpPr>
            <a:xfrm>
              <a:off x="880339" y="5241863"/>
              <a:ext cx="436424" cy="433972"/>
              <a:chOff x="5468938" y="1920875"/>
              <a:chExt cx="282575" cy="280988"/>
            </a:xfrm>
            <a:solidFill>
              <a:schemeClr val="bg1"/>
            </a:solidFill>
          </p:grpSpPr>
          <p:sp>
            <p:nvSpPr>
              <p:cNvPr id="89" name="Freeform 87">
                <a:extLst>
                  <a:ext uri="{FF2B5EF4-FFF2-40B4-BE49-F238E27FC236}">
                    <a16:creationId xmlns:a16="http://schemas.microsoft.com/office/drawing/2014/main" id="{2FD6634D-7963-4D93-A562-BBE733353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8938" y="1920875"/>
                <a:ext cx="130175" cy="128588"/>
              </a:xfrm>
              <a:custGeom>
                <a:avLst/>
                <a:gdLst>
                  <a:gd name="T0" fmla="*/ 32 w 407"/>
                  <a:gd name="T1" fmla="*/ 364 h 406"/>
                  <a:gd name="T2" fmla="*/ 46 w 407"/>
                  <a:gd name="T3" fmla="*/ 346 h 406"/>
                  <a:gd name="T4" fmla="*/ 166 w 407"/>
                  <a:gd name="T5" fmla="*/ 271 h 406"/>
                  <a:gd name="T6" fmla="*/ 205 w 407"/>
                  <a:gd name="T7" fmla="*/ 278 h 406"/>
                  <a:gd name="T8" fmla="*/ 241 w 407"/>
                  <a:gd name="T9" fmla="*/ 272 h 406"/>
                  <a:gd name="T10" fmla="*/ 363 w 407"/>
                  <a:gd name="T11" fmla="*/ 346 h 406"/>
                  <a:gd name="T12" fmla="*/ 374 w 407"/>
                  <a:gd name="T13" fmla="*/ 364 h 406"/>
                  <a:gd name="T14" fmla="*/ 202 w 407"/>
                  <a:gd name="T15" fmla="*/ 376 h 406"/>
                  <a:gd name="T16" fmla="*/ 106 w 407"/>
                  <a:gd name="T17" fmla="*/ 136 h 406"/>
                  <a:gd name="T18" fmla="*/ 164 w 407"/>
                  <a:gd name="T19" fmla="*/ 141 h 406"/>
                  <a:gd name="T20" fmla="*/ 221 w 407"/>
                  <a:gd name="T21" fmla="*/ 119 h 406"/>
                  <a:gd name="T22" fmla="*/ 243 w 407"/>
                  <a:gd name="T23" fmla="*/ 135 h 406"/>
                  <a:gd name="T24" fmla="*/ 269 w 407"/>
                  <a:gd name="T25" fmla="*/ 143 h 406"/>
                  <a:gd name="T26" fmla="*/ 304 w 407"/>
                  <a:gd name="T27" fmla="*/ 141 h 406"/>
                  <a:gd name="T28" fmla="*/ 296 w 407"/>
                  <a:gd name="T29" fmla="*/ 183 h 406"/>
                  <a:gd name="T30" fmla="*/ 275 w 407"/>
                  <a:gd name="T31" fmla="*/ 216 h 406"/>
                  <a:gd name="T32" fmla="*/ 244 w 407"/>
                  <a:gd name="T33" fmla="*/ 240 h 406"/>
                  <a:gd name="T34" fmla="*/ 205 w 407"/>
                  <a:gd name="T35" fmla="*/ 248 h 406"/>
                  <a:gd name="T36" fmla="*/ 166 w 407"/>
                  <a:gd name="T37" fmla="*/ 240 h 406"/>
                  <a:gd name="T38" fmla="*/ 135 w 407"/>
                  <a:gd name="T39" fmla="*/ 216 h 406"/>
                  <a:gd name="T40" fmla="*/ 114 w 407"/>
                  <a:gd name="T41" fmla="*/ 181 h 406"/>
                  <a:gd name="T42" fmla="*/ 106 w 407"/>
                  <a:gd name="T43" fmla="*/ 139 h 406"/>
                  <a:gd name="T44" fmla="*/ 230 w 407"/>
                  <a:gd name="T45" fmla="*/ 33 h 406"/>
                  <a:gd name="T46" fmla="*/ 260 w 407"/>
                  <a:gd name="T47" fmla="*/ 48 h 406"/>
                  <a:gd name="T48" fmla="*/ 282 w 407"/>
                  <a:gd name="T49" fmla="*/ 71 h 406"/>
                  <a:gd name="T50" fmla="*/ 298 w 407"/>
                  <a:gd name="T51" fmla="*/ 102 h 406"/>
                  <a:gd name="T52" fmla="*/ 281 w 407"/>
                  <a:gd name="T53" fmla="*/ 114 h 406"/>
                  <a:gd name="T54" fmla="*/ 250 w 407"/>
                  <a:gd name="T55" fmla="*/ 105 h 406"/>
                  <a:gd name="T56" fmla="*/ 235 w 407"/>
                  <a:gd name="T57" fmla="*/ 87 h 406"/>
                  <a:gd name="T58" fmla="*/ 223 w 407"/>
                  <a:gd name="T59" fmla="*/ 82 h 406"/>
                  <a:gd name="T60" fmla="*/ 208 w 407"/>
                  <a:gd name="T61" fmla="*/ 92 h 406"/>
                  <a:gd name="T62" fmla="*/ 181 w 407"/>
                  <a:gd name="T63" fmla="*/ 107 h 406"/>
                  <a:gd name="T64" fmla="*/ 147 w 407"/>
                  <a:gd name="T65" fmla="*/ 113 h 406"/>
                  <a:gd name="T66" fmla="*/ 114 w 407"/>
                  <a:gd name="T67" fmla="*/ 97 h 406"/>
                  <a:gd name="T68" fmla="*/ 130 w 407"/>
                  <a:gd name="T69" fmla="*/ 68 h 406"/>
                  <a:gd name="T70" fmla="*/ 152 w 407"/>
                  <a:gd name="T71" fmla="*/ 47 h 406"/>
                  <a:gd name="T72" fmla="*/ 181 w 407"/>
                  <a:gd name="T73" fmla="*/ 33 h 406"/>
                  <a:gd name="T74" fmla="*/ 239 w 407"/>
                  <a:gd name="T75" fmla="*/ 406 h 406"/>
                  <a:gd name="T76" fmla="*/ 403 w 407"/>
                  <a:gd name="T77" fmla="*/ 354 h 406"/>
                  <a:gd name="T78" fmla="*/ 380 w 407"/>
                  <a:gd name="T79" fmla="*/ 321 h 406"/>
                  <a:gd name="T80" fmla="*/ 271 w 407"/>
                  <a:gd name="T81" fmla="*/ 258 h 406"/>
                  <a:gd name="T82" fmla="*/ 297 w 407"/>
                  <a:gd name="T83" fmla="*/ 236 h 406"/>
                  <a:gd name="T84" fmla="*/ 324 w 407"/>
                  <a:gd name="T85" fmla="*/ 192 h 406"/>
                  <a:gd name="T86" fmla="*/ 333 w 407"/>
                  <a:gd name="T87" fmla="*/ 157 h 406"/>
                  <a:gd name="T88" fmla="*/ 332 w 407"/>
                  <a:gd name="T89" fmla="*/ 111 h 406"/>
                  <a:gd name="T90" fmla="*/ 312 w 407"/>
                  <a:gd name="T91" fmla="*/ 61 h 406"/>
                  <a:gd name="T92" fmla="*/ 277 w 407"/>
                  <a:gd name="T93" fmla="*/ 23 h 406"/>
                  <a:gd name="T94" fmla="*/ 231 w 407"/>
                  <a:gd name="T95" fmla="*/ 3 h 406"/>
                  <a:gd name="T96" fmla="*/ 179 w 407"/>
                  <a:gd name="T97" fmla="*/ 3 h 406"/>
                  <a:gd name="T98" fmla="*/ 133 w 407"/>
                  <a:gd name="T99" fmla="*/ 23 h 406"/>
                  <a:gd name="T100" fmla="*/ 99 w 407"/>
                  <a:gd name="T101" fmla="*/ 61 h 406"/>
                  <a:gd name="T102" fmla="*/ 80 w 407"/>
                  <a:gd name="T103" fmla="*/ 111 h 406"/>
                  <a:gd name="T104" fmla="*/ 77 w 407"/>
                  <a:gd name="T105" fmla="*/ 157 h 406"/>
                  <a:gd name="T106" fmla="*/ 92 w 407"/>
                  <a:gd name="T107" fmla="*/ 206 h 406"/>
                  <a:gd name="T108" fmla="*/ 136 w 407"/>
                  <a:gd name="T109" fmla="*/ 256 h 406"/>
                  <a:gd name="T110" fmla="*/ 29 w 407"/>
                  <a:gd name="T111" fmla="*/ 321 h 406"/>
                  <a:gd name="T112" fmla="*/ 5 w 407"/>
                  <a:gd name="T113" fmla="*/ 354 h 406"/>
                  <a:gd name="T114" fmla="*/ 202 w 407"/>
                  <a:gd name="T115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07" h="406">
                    <a:moveTo>
                      <a:pt x="30" y="376"/>
                    </a:moveTo>
                    <a:lnTo>
                      <a:pt x="30" y="375"/>
                    </a:lnTo>
                    <a:lnTo>
                      <a:pt x="31" y="369"/>
                    </a:lnTo>
                    <a:lnTo>
                      <a:pt x="32" y="364"/>
                    </a:lnTo>
                    <a:lnTo>
                      <a:pt x="36" y="359"/>
                    </a:lnTo>
                    <a:lnTo>
                      <a:pt x="39" y="354"/>
                    </a:lnTo>
                    <a:lnTo>
                      <a:pt x="42" y="350"/>
                    </a:lnTo>
                    <a:lnTo>
                      <a:pt x="46" y="346"/>
                    </a:lnTo>
                    <a:lnTo>
                      <a:pt x="51" y="343"/>
                    </a:lnTo>
                    <a:lnTo>
                      <a:pt x="56" y="342"/>
                    </a:lnTo>
                    <a:lnTo>
                      <a:pt x="166" y="311"/>
                    </a:lnTo>
                    <a:lnTo>
                      <a:pt x="166" y="271"/>
                    </a:lnTo>
                    <a:lnTo>
                      <a:pt x="175" y="274"/>
                    </a:lnTo>
                    <a:lnTo>
                      <a:pt x="186" y="276"/>
                    </a:lnTo>
                    <a:lnTo>
                      <a:pt x="195" y="277"/>
                    </a:lnTo>
                    <a:lnTo>
                      <a:pt x="205" y="278"/>
                    </a:lnTo>
                    <a:lnTo>
                      <a:pt x="215" y="277"/>
                    </a:lnTo>
                    <a:lnTo>
                      <a:pt x="223" y="276"/>
                    </a:lnTo>
                    <a:lnTo>
                      <a:pt x="233" y="275"/>
                    </a:lnTo>
                    <a:lnTo>
                      <a:pt x="241" y="272"/>
                    </a:lnTo>
                    <a:lnTo>
                      <a:pt x="241" y="311"/>
                    </a:lnTo>
                    <a:lnTo>
                      <a:pt x="354" y="340"/>
                    </a:lnTo>
                    <a:lnTo>
                      <a:pt x="358" y="343"/>
                    </a:lnTo>
                    <a:lnTo>
                      <a:pt x="363" y="346"/>
                    </a:lnTo>
                    <a:lnTo>
                      <a:pt x="367" y="349"/>
                    </a:lnTo>
                    <a:lnTo>
                      <a:pt x="370" y="353"/>
                    </a:lnTo>
                    <a:lnTo>
                      <a:pt x="373" y="359"/>
                    </a:lnTo>
                    <a:lnTo>
                      <a:pt x="374" y="364"/>
                    </a:lnTo>
                    <a:lnTo>
                      <a:pt x="377" y="369"/>
                    </a:lnTo>
                    <a:lnTo>
                      <a:pt x="377" y="376"/>
                    </a:lnTo>
                    <a:lnTo>
                      <a:pt x="239" y="376"/>
                    </a:lnTo>
                    <a:lnTo>
                      <a:pt x="202" y="376"/>
                    </a:lnTo>
                    <a:lnTo>
                      <a:pt x="30" y="376"/>
                    </a:lnTo>
                    <a:close/>
                    <a:moveTo>
                      <a:pt x="106" y="139"/>
                    </a:moveTo>
                    <a:lnTo>
                      <a:pt x="106" y="138"/>
                    </a:lnTo>
                    <a:lnTo>
                      <a:pt x="106" y="136"/>
                    </a:lnTo>
                    <a:lnTo>
                      <a:pt x="120" y="140"/>
                    </a:lnTo>
                    <a:lnTo>
                      <a:pt x="134" y="142"/>
                    </a:lnTo>
                    <a:lnTo>
                      <a:pt x="149" y="142"/>
                    </a:lnTo>
                    <a:lnTo>
                      <a:pt x="164" y="141"/>
                    </a:lnTo>
                    <a:lnTo>
                      <a:pt x="179" y="139"/>
                    </a:lnTo>
                    <a:lnTo>
                      <a:pt x="193" y="134"/>
                    </a:lnTo>
                    <a:lnTo>
                      <a:pt x="208" y="127"/>
                    </a:lnTo>
                    <a:lnTo>
                      <a:pt x="221" y="119"/>
                    </a:lnTo>
                    <a:lnTo>
                      <a:pt x="226" y="124"/>
                    </a:lnTo>
                    <a:lnTo>
                      <a:pt x="232" y="128"/>
                    </a:lnTo>
                    <a:lnTo>
                      <a:pt x="237" y="131"/>
                    </a:lnTo>
                    <a:lnTo>
                      <a:pt x="243" y="135"/>
                    </a:lnTo>
                    <a:lnTo>
                      <a:pt x="249" y="138"/>
                    </a:lnTo>
                    <a:lnTo>
                      <a:pt x="255" y="140"/>
                    </a:lnTo>
                    <a:lnTo>
                      <a:pt x="262" y="142"/>
                    </a:lnTo>
                    <a:lnTo>
                      <a:pt x="269" y="143"/>
                    </a:lnTo>
                    <a:lnTo>
                      <a:pt x="276" y="144"/>
                    </a:lnTo>
                    <a:lnTo>
                      <a:pt x="282" y="144"/>
                    </a:lnTo>
                    <a:lnTo>
                      <a:pt x="293" y="143"/>
                    </a:lnTo>
                    <a:lnTo>
                      <a:pt x="304" y="141"/>
                    </a:lnTo>
                    <a:lnTo>
                      <a:pt x="304" y="152"/>
                    </a:lnTo>
                    <a:lnTo>
                      <a:pt x="302" y="162"/>
                    </a:lnTo>
                    <a:lnTo>
                      <a:pt x="299" y="173"/>
                    </a:lnTo>
                    <a:lnTo>
                      <a:pt x="296" y="183"/>
                    </a:lnTo>
                    <a:lnTo>
                      <a:pt x="292" y="191"/>
                    </a:lnTo>
                    <a:lnTo>
                      <a:pt x="287" y="201"/>
                    </a:lnTo>
                    <a:lnTo>
                      <a:pt x="281" y="209"/>
                    </a:lnTo>
                    <a:lnTo>
                      <a:pt x="275" y="216"/>
                    </a:lnTo>
                    <a:lnTo>
                      <a:pt x="267" y="224"/>
                    </a:lnTo>
                    <a:lnTo>
                      <a:pt x="260" y="230"/>
                    </a:lnTo>
                    <a:lnTo>
                      <a:pt x="252" y="235"/>
                    </a:lnTo>
                    <a:lnTo>
                      <a:pt x="244" y="240"/>
                    </a:lnTo>
                    <a:lnTo>
                      <a:pt x="234" y="243"/>
                    </a:lnTo>
                    <a:lnTo>
                      <a:pt x="225" y="246"/>
                    </a:lnTo>
                    <a:lnTo>
                      <a:pt x="216" y="247"/>
                    </a:lnTo>
                    <a:lnTo>
                      <a:pt x="205" y="248"/>
                    </a:lnTo>
                    <a:lnTo>
                      <a:pt x="195" y="247"/>
                    </a:lnTo>
                    <a:lnTo>
                      <a:pt x="186" y="245"/>
                    </a:lnTo>
                    <a:lnTo>
                      <a:pt x="176" y="243"/>
                    </a:lnTo>
                    <a:lnTo>
                      <a:pt x="166" y="240"/>
                    </a:lnTo>
                    <a:lnTo>
                      <a:pt x="158" y="234"/>
                    </a:lnTo>
                    <a:lnTo>
                      <a:pt x="150" y="229"/>
                    </a:lnTo>
                    <a:lnTo>
                      <a:pt x="143" y="223"/>
                    </a:lnTo>
                    <a:lnTo>
                      <a:pt x="135" y="216"/>
                    </a:lnTo>
                    <a:lnTo>
                      <a:pt x="129" y="208"/>
                    </a:lnTo>
                    <a:lnTo>
                      <a:pt x="124" y="200"/>
                    </a:lnTo>
                    <a:lnTo>
                      <a:pt x="118" y="190"/>
                    </a:lnTo>
                    <a:lnTo>
                      <a:pt x="114" y="181"/>
                    </a:lnTo>
                    <a:lnTo>
                      <a:pt x="111" y="171"/>
                    </a:lnTo>
                    <a:lnTo>
                      <a:pt x="109" y="160"/>
                    </a:lnTo>
                    <a:lnTo>
                      <a:pt x="107" y="150"/>
                    </a:lnTo>
                    <a:lnTo>
                      <a:pt x="106" y="139"/>
                    </a:lnTo>
                    <a:close/>
                    <a:moveTo>
                      <a:pt x="205" y="30"/>
                    </a:moveTo>
                    <a:lnTo>
                      <a:pt x="214" y="30"/>
                    </a:lnTo>
                    <a:lnTo>
                      <a:pt x="222" y="32"/>
                    </a:lnTo>
                    <a:lnTo>
                      <a:pt x="230" y="33"/>
                    </a:lnTo>
                    <a:lnTo>
                      <a:pt x="238" y="36"/>
                    </a:lnTo>
                    <a:lnTo>
                      <a:pt x="246" y="39"/>
                    </a:lnTo>
                    <a:lnTo>
                      <a:pt x="252" y="43"/>
                    </a:lnTo>
                    <a:lnTo>
                      <a:pt x="260" y="48"/>
                    </a:lnTo>
                    <a:lnTo>
                      <a:pt x="266" y="53"/>
                    </a:lnTo>
                    <a:lnTo>
                      <a:pt x="271" y="58"/>
                    </a:lnTo>
                    <a:lnTo>
                      <a:pt x="278" y="65"/>
                    </a:lnTo>
                    <a:lnTo>
                      <a:pt x="282" y="71"/>
                    </a:lnTo>
                    <a:lnTo>
                      <a:pt x="288" y="78"/>
                    </a:lnTo>
                    <a:lnTo>
                      <a:pt x="292" y="85"/>
                    </a:lnTo>
                    <a:lnTo>
                      <a:pt x="295" y="94"/>
                    </a:lnTo>
                    <a:lnTo>
                      <a:pt x="298" y="102"/>
                    </a:lnTo>
                    <a:lnTo>
                      <a:pt x="300" y="110"/>
                    </a:lnTo>
                    <a:lnTo>
                      <a:pt x="295" y="112"/>
                    </a:lnTo>
                    <a:lnTo>
                      <a:pt x="289" y="113"/>
                    </a:lnTo>
                    <a:lnTo>
                      <a:pt x="281" y="114"/>
                    </a:lnTo>
                    <a:lnTo>
                      <a:pt x="274" y="113"/>
                    </a:lnTo>
                    <a:lnTo>
                      <a:pt x="265" y="112"/>
                    </a:lnTo>
                    <a:lnTo>
                      <a:pt x="255" y="108"/>
                    </a:lnTo>
                    <a:lnTo>
                      <a:pt x="250" y="105"/>
                    </a:lnTo>
                    <a:lnTo>
                      <a:pt x="246" y="100"/>
                    </a:lnTo>
                    <a:lnTo>
                      <a:pt x="241" y="96"/>
                    </a:lnTo>
                    <a:lnTo>
                      <a:pt x="237" y="90"/>
                    </a:lnTo>
                    <a:lnTo>
                      <a:pt x="235" y="87"/>
                    </a:lnTo>
                    <a:lnTo>
                      <a:pt x="233" y="84"/>
                    </a:lnTo>
                    <a:lnTo>
                      <a:pt x="230" y="83"/>
                    </a:lnTo>
                    <a:lnTo>
                      <a:pt x="226" y="82"/>
                    </a:lnTo>
                    <a:lnTo>
                      <a:pt x="223" y="82"/>
                    </a:lnTo>
                    <a:lnTo>
                      <a:pt x="220" y="83"/>
                    </a:lnTo>
                    <a:lnTo>
                      <a:pt x="217" y="84"/>
                    </a:lnTo>
                    <a:lnTo>
                      <a:pt x="214" y="86"/>
                    </a:lnTo>
                    <a:lnTo>
                      <a:pt x="208" y="92"/>
                    </a:lnTo>
                    <a:lnTo>
                      <a:pt x="202" y="96"/>
                    </a:lnTo>
                    <a:lnTo>
                      <a:pt x="195" y="100"/>
                    </a:lnTo>
                    <a:lnTo>
                      <a:pt x="189" y="104"/>
                    </a:lnTo>
                    <a:lnTo>
                      <a:pt x="181" y="107"/>
                    </a:lnTo>
                    <a:lnTo>
                      <a:pt x="175" y="109"/>
                    </a:lnTo>
                    <a:lnTo>
                      <a:pt x="167" y="111"/>
                    </a:lnTo>
                    <a:lnTo>
                      <a:pt x="161" y="112"/>
                    </a:lnTo>
                    <a:lnTo>
                      <a:pt x="147" y="113"/>
                    </a:lnTo>
                    <a:lnTo>
                      <a:pt x="134" y="112"/>
                    </a:lnTo>
                    <a:lnTo>
                      <a:pt x="121" y="110"/>
                    </a:lnTo>
                    <a:lnTo>
                      <a:pt x="111" y="106"/>
                    </a:lnTo>
                    <a:lnTo>
                      <a:pt x="114" y="97"/>
                    </a:lnTo>
                    <a:lnTo>
                      <a:pt x="117" y="90"/>
                    </a:lnTo>
                    <a:lnTo>
                      <a:pt x="121" y="82"/>
                    </a:lnTo>
                    <a:lnTo>
                      <a:pt x="125" y="76"/>
                    </a:lnTo>
                    <a:lnTo>
                      <a:pt x="130" y="68"/>
                    </a:lnTo>
                    <a:lnTo>
                      <a:pt x="135" y="63"/>
                    </a:lnTo>
                    <a:lnTo>
                      <a:pt x="141" y="56"/>
                    </a:lnTo>
                    <a:lnTo>
                      <a:pt x="146" y="51"/>
                    </a:lnTo>
                    <a:lnTo>
                      <a:pt x="152" y="47"/>
                    </a:lnTo>
                    <a:lnTo>
                      <a:pt x="160" y="42"/>
                    </a:lnTo>
                    <a:lnTo>
                      <a:pt x="166" y="38"/>
                    </a:lnTo>
                    <a:lnTo>
                      <a:pt x="174" y="35"/>
                    </a:lnTo>
                    <a:lnTo>
                      <a:pt x="181" y="33"/>
                    </a:lnTo>
                    <a:lnTo>
                      <a:pt x="189" y="31"/>
                    </a:lnTo>
                    <a:lnTo>
                      <a:pt x="198" y="30"/>
                    </a:lnTo>
                    <a:lnTo>
                      <a:pt x="205" y="30"/>
                    </a:lnTo>
                    <a:close/>
                    <a:moveTo>
                      <a:pt x="239" y="406"/>
                    </a:moveTo>
                    <a:lnTo>
                      <a:pt x="407" y="406"/>
                    </a:lnTo>
                    <a:lnTo>
                      <a:pt x="407" y="376"/>
                    </a:lnTo>
                    <a:lnTo>
                      <a:pt x="406" y="365"/>
                    </a:lnTo>
                    <a:lnTo>
                      <a:pt x="403" y="354"/>
                    </a:lnTo>
                    <a:lnTo>
                      <a:pt x="399" y="345"/>
                    </a:lnTo>
                    <a:lnTo>
                      <a:pt x="394" y="336"/>
                    </a:lnTo>
                    <a:lnTo>
                      <a:pt x="387" y="328"/>
                    </a:lnTo>
                    <a:lnTo>
                      <a:pt x="380" y="321"/>
                    </a:lnTo>
                    <a:lnTo>
                      <a:pt x="371" y="316"/>
                    </a:lnTo>
                    <a:lnTo>
                      <a:pt x="363" y="311"/>
                    </a:lnTo>
                    <a:lnTo>
                      <a:pt x="271" y="289"/>
                    </a:lnTo>
                    <a:lnTo>
                      <a:pt x="271" y="258"/>
                    </a:lnTo>
                    <a:lnTo>
                      <a:pt x="278" y="253"/>
                    </a:lnTo>
                    <a:lnTo>
                      <a:pt x="284" y="248"/>
                    </a:lnTo>
                    <a:lnTo>
                      <a:pt x="291" y="242"/>
                    </a:lnTo>
                    <a:lnTo>
                      <a:pt x="297" y="236"/>
                    </a:lnTo>
                    <a:lnTo>
                      <a:pt x="308" y="223"/>
                    </a:lnTo>
                    <a:lnTo>
                      <a:pt x="317" y="209"/>
                    </a:lnTo>
                    <a:lnTo>
                      <a:pt x="321" y="200"/>
                    </a:lnTo>
                    <a:lnTo>
                      <a:pt x="324" y="192"/>
                    </a:lnTo>
                    <a:lnTo>
                      <a:pt x="327" y="184"/>
                    </a:lnTo>
                    <a:lnTo>
                      <a:pt x="329" y="175"/>
                    </a:lnTo>
                    <a:lnTo>
                      <a:pt x="332" y="167"/>
                    </a:lnTo>
                    <a:lnTo>
                      <a:pt x="333" y="157"/>
                    </a:lnTo>
                    <a:lnTo>
                      <a:pt x="334" y="149"/>
                    </a:lnTo>
                    <a:lnTo>
                      <a:pt x="334" y="139"/>
                    </a:lnTo>
                    <a:lnTo>
                      <a:pt x="334" y="125"/>
                    </a:lnTo>
                    <a:lnTo>
                      <a:pt x="332" y="111"/>
                    </a:lnTo>
                    <a:lnTo>
                      <a:pt x="328" y="97"/>
                    </a:lnTo>
                    <a:lnTo>
                      <a:pt x="324" y="84"/>
                    </a:lnTo>
                    <a:lnTo>
                      <a:pt x="319" y="72"/>
                    </a:lnTo>
                    <a:lnTo>
                      <a:pt x="312" y="61"/>
                    </a:lnTo>
                    <a:lnTo>
                      <a:pt x="305" y="50"/>
                    </a:lnTo>
                    <a:lnTo>
                      <a:pt x="296" y="40"/>
                    </a:lnTo>
                    <a:lnTo>
                      <a:pt x="288" y="32"/>
                    </a:lnTo>
                    <a:lnTo>
                      <a:pt x="277" y="23"/>
                    </a:lnTo>
                    <a:lnTo>
                      <a:pt x="266" y="17"/>
                    </a:lnTo>
                    <a:lnTo>
                      <a:pt x="255" y="10"/>
                    </a:lnTo>
                    <a:lnTo>
                      <a:pt x="244" y="6"/>
                    </a:lnTo>
                    <a:lnTo>
                      <a:pt x="231" y="3"/>
                    </a:lnTo>
                    <a:lnTo>
                      <a:pt x="219" y="1"/>
                    </a:lnTo>
                    <a:lnTo>
                      <a:pt x="205" y="0"/>
                    </a:lnTo>
                    <a:lnTo>
                      <a:pt x="192" y="1"/>
                    </a:lnTo>
                    <a:lnTo>
                      <a:pt x="179" y="3"/>
                    </a:lnTo>
                    <a:lnTo>
                      <a:pt x="167" y="6"/>
                    </a:lnTo>
                    <a:lnTo>
                      <a:pt x="156" y="10"/>
                    </a:lnTo>
                    <a:lnTo>
                      <a:pt x="144" y="17"/>
                    </a:lnTo>
                    <a:lnTo>
                      <a:pt x="133" y="23"/>
                    </a:lnTo>
                    <a:lnTo>
                      <a:pt x="124" y="32"/>
                    </a:lnTo>
                    <a:lnTo>
                      <a:pt x="114" y="40"/>
                    </a:lnTo>
                    <a:lnTo>
                      <a:pt x="106" y="50"/>
                    </a:lnTo>
                    <a:lnTo>
                      <a:pt x="99" y="61"/>
                    </a:lnTo>
                    <a:lnTo>
                      <a:pt x="92" y="72"/>
                    </a:lnTo>
                    <a:lnTo>
                      <a:pt x="87" y="84"/>
                    </a:lnTo>
                    <a:lnTo>
                      <a:pt x="83" y="97"/>
                    </a:lnTo>
                    <a:lnTo>
                      <a:pt x="80" y="111"/>
                    </a:lnTo>
                    <a:lnTo>
                      <a:pt x="77" y="125"/>
                    </a:lnTo>
                    <a:lnTo>
                      <a:pt x="76" y="139"/>
                    </a:lnTo>
                    <a:lnTo>
                      <a:pt x="76" y="147"/>
                    </a:lnTo>
                    <a:lnTo>
                      <a:pt x="77" y="157"/>
                    </a:lnTo>
                    <a:lnTo>
                      <a:pt x="78" y="166"/>
                    </a:lnTo>
                    <a:lnTo>
                      <a:pt x="81" y="174"/>
                    </a:lnTo>
                    <a:lnTo>
                      <a:pt x="86" y="190"/>
                    </a:lnTo>
                    <a:lnTo>
                      <a:pt x="92" y="206"/>
                    </a:lnTo>
                    <a:lnTo>
                      <a:pt x="101" y="220"/>
                    </a:lnTo>
                    <a:lnTo>
                      <a:pt x="112" y="234"/>
                    </a:lnTo>
                    <a:lnTo>
                      <a:pt x="124" y="246"/>
                    </a:lnTo>
                    <a:lnTo>
                      <a:pt x="136" y="256"/>
                    </a:lnTo>
                    <a:lnTo>
                      <a:pt x="136" y="289"/>
                    </a:lnTo>
                    <a:lnTo>
                      <a:pt x="48" y="313"/>
                    </a:lnTo>
                    <a:lnTo>
                      <a:pt x="39" y="316"/>
                    </a:lnTo>
                    <a:lnTo>
                      <a:pt x="29" y="321"/>
                    </a:lnTo>
                    <a:lnTo>
                      <a:pt x="22" y="328"/>
                    </a:lnTo>
                    <a:lnTo>
                      <a:pt x="14" y="336"/>
                    </a:lnTo>
                    <a:lnTo>
                      <a:pt x="9" y="345"/>
                    </a:lnTo>
                    <a:lnTo>
                      <a:pt x="5" y="354"/>
                    </a:lnTo>
                    <a:lnTo>
                      <a:pt x="1" y="364"/>
                    </a:lnTo>
                    <a:lnTo>
                      <a:pt x="0" y="375"/>
                    </a:lnTo>
                    <a:lnTo>
                      <a:pt x="0" y="406"/>
                    </a:lnTo>
                    <a:lnTo>
                      <a:pt x="202" y="406"/>
                    </a:lnTo>
                    <a:lnTo>
                      <a:pt x="239" y="4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8D638531-AC48-4F05-AED4-55420C4587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925" y="1920875"/>
                <a:ext cx="128588" cy="128588"/>
              </a:xfrm>
              <a:custGeom>
                <a:avLst/>
                <a:gdLst>
                  <a:gd name="T0" fmla="*/ 30 w 406"/>
                  <a:gd name="T1" fmla="*/ 375 h 406"/>
                  <a:gd name="T2" fmla="*/ 37 w 406"/>
                  <a:gd name="T3" fmla="*/ 354 h 406"/>
                  <a:gd name="T4" fmla="*/ 55 w 406"/>
                  <a:gd name="T5" fmla="*/ 342 h 406"/>
                  <a:gd name="T6" fmla="*/ 184 w 406"/>
                  <a:gd name="T7" fmla="*/ 276 h 406"/>
                  <a:gd name="T8" fmla="*/ 223 w 406"/>
                  <a:gd name="T9" fmla="*/ 276 h 406"/>
                  <a:gd name="T10" fmla="*/ 353 w 406"/>
                  <a:gd name="T11" fmla="*/ 340 h 406"/>
                  <a:gd name="T12" fmla="*/ 370 w 406"/>
                  <a:gd name="T13" fmla="*/ 353 h 406"/>
                  <a:gd name="T14" fmla="*/ 376 w 406"/>
                  <a:gd name="T15" fmla="*/ 376 h 406"/>
                  <a:gd name="T16" fmla="*/ 106 w 406"/>
                  <a:gd name="T17" fmla="*/ 136 h 406"/>
                  <a:gd name="T18" fmla="*/ 163 w 406"/>
                  <a:gd name="T19" fmla="*/ 141 h 406"/>
                  <a:gd name="T20" fmla="*/ 221 w 406"/>
                  <a:gd name="T21" fmla="*/ 119 h 406"/>
                  <a:gd name="T22" fmla="*/ 242 w 406"/>
                  <a:gd name="T23" fmla="*/ 135 h 406"/>
                  <a:gd name="T24" fmla="*/ 269 w 406"/>
                  <a:gd name="T25" fmla="*/ 143 h 406"/>
                  <a:gd name="T26" fmla="*/ 303 w 406"/>
                  <a:gd name="T27" fmla="*/ 141 h 406"/>
                  <a:gd name="T28" fmla="*/ 294 w 406"/>
                  <a:gd name="T29" fmla="*/ 183 h 406"/>
                  <a:gd name="T30" fmla="*/ 274 w 406"/>
                  <a:gd name="T31" fmla="*/ 216 h 406"/>
                  <a:gd name="T32" fmla="*/ 243 w 406"/>
                  <a:gd name="T33" fmla="*/ 240 h 406"/>
                  <a:gd name="T34" fmla="*/ 204 w 406"/>
                  <a:gd name="T35" fmla="*/ 248 h 406"/>
                  <a:gd name="T36" fmla="*/ 166 w 406"/>
                  <a:gd name="T37" fmla="*/ 240 h 406"/>
                  <a:gd name="T38" fmla="*/ 135 w 406"/>
                  <a:gd name="T39" fmla="*/ 216 h 406"/>
                  <a:gd name="T40" fmla="*/ 113 w 406"/>
                  <a:gd name="T41" fmla="*/ 181 h 406"/>
                  <a:gd name="T42" fmla="*/ 106 w 406"/>
                  <a:gd name="T43" fmla="*/ 139 h 406"/>
                  <a:gd name="T44" fmla="*/ 229 w 406"/>
                  <a:gd name="T45" fmla="*/ 33 h 406"/>
                  <a:gd name="T46" fmla="*/ 259 w 406"/>
                  <a:gd name="T47" fmla="*/ 48 h 406"/>
                  <a:gd name="T48" fmla="*/ 282 w 406"/>
                  <a:gd name="T49" fmla="*/ 71 h 406"/>
                  <a:gd name="T50" fmla="*/ 298 w 406"/>
                  <a:gd name="T51" fmla="*/ 102 h 406"/>
                  <a:gd name="T52" fmla="*/ 281 w 406"/>
                  <a:gd name="T53" fmla="*/ 114 h 406"/>
                  <a:gd name="T54" fmla="*/ 249 w 406"/>
                  <a:gd name="T55" fmla="*/ 105 h 406"/>
                  <a:gd name="T56" fmla="*/ 234 w 406"/>
                  <a:gd name="T57" fmla="*/ 87 h 406"/>
                  <a:gd name="T58" fmla="*/ 223 w 406"/>
                  <a:gd name="T59" fmla="*/ 82 h 406"/>
                  <a:gd name="T60" fmla="*/ 207 w 406"/>
                  <a:gd name="T61" fmla="*/ 92 h 406"/>
                  <a:gd name="T62" fmla="*/ 181 w 406"/>
                  <a:gd name="T63" fmla="*/ 107 h 406"/>
                  <a:gd name="T64" fmla="*/ 147 w 406"/>
                  <a:gd name="T65" fmla="*/ 113 h 406"/>
                  <a:gd name="T66" fmla="*/ 113 w 406"/>
                  <a:gd name="T67" fmla="*/ 97 h 406"/>
                  <a:gd name="T68" fmla="*/ 129 w 406"/>
                  <a:gd name="T69" fmla="*/ 68 h 406"/>
                  <a:gd name="T70" fmla="*/ 152 w 406"/>
                  <a:gd name="T71" fmla="*/ 47 h 406"/>
                  <a:gd name="T72" fmla="*/ 181 w 406"/>
                  <a:gd name="T73" fmla="*/ 33 h 406"/>
                  <a:gd name="T74" fmla="*/ 361 w 406"/>
                  <a:gd name="T75" fmla="*/ 311 h 406"/>
                  <a:gd name="T76" fmla="*/ 284 w 406"/>
                  <a:gd name="T77" fmla="*/ 248 h 406"/>
                  <a:gd name="T78" fmla="*/ 316 w 406"/>
                  <a:gd name="T79" fmla="*/ 209 h 406"/>
                  <a:gd name="T80" fmla="*/ 329 w 406"/>
                  <a:gd name="T81" fmla="*/ 175 h 406"/>
                  <a:gd name="T82" fmla="*/ 333 w 406"/>
                  <a:gd name="T83" fmla="*/ 139 h 406"/>
                  <a:gd name="T84" fmla="*/ 323 w 406"/>
                  <a:gd name="T85" fmla="*/ 84 h 406"/>
                  <a:gd name="T86" fmla="*/ 296 w 406"/>
                  <a:gd name="T87" fmla="*/ 40 h 406"/>
                  <a:gd name="T88" fmla="*/ 255 w 406"/>
                  <a:gd name="T89" fmla="*/ 10 h 406"/>
                  <a:gd name="T90" fmla="*/ 204 w 406"/>
                  <a:gd name="T91" fmla="*/ 0 h 406"/>
                  <a:gd name="T92" fmla="*/ 154 w 406"/>
                  <a:gd name="T93" fmla="*/ 10 h 406"/>
                  <a:gd name="T94" fmla="*/ 113 w 406"/>
                  <a:gd name="T95" fmla="*/ 40 h 406"/>
                  <a:gd name="T96" fmla="*/ 85 w 406"/>
                  <a:gd name="T97" fmla="*/ 84 h 406"/>
                  <a:gd name="T98" fmla="*/ 76 w 406"/>
                  <a:gd name="T99" fmla="*/ 139 h 406"/>
                  <a:gd name="T100" fmla="*/ 80 w 406"/>
                  <a:gd name="T101" fmla="*/ 174 h 406"/>
                  <a:gd name="T102" fmla="*/ 111 w 406"/>
                  <a:gd name="T103" fmla="*/ 234 h 406"/>
                  <a:gd name="T104" fmla="*/ 47 w 406"/>
                  <a:gd name="T105" fmla="*/ 313 h 406"/>
                  <a:gd name="T106" fmla="*/ 14 w 406"/>
                  <a:gd name="T107" fmla="*/ 336 h 406"/>
                  <a:gd name="T108" fmla="*/ 0 w 406"/>
                  <a:gd name="T109" fmla="*/ 375 h 406"/>
                  <a:gd name="T110" fmla="*/ 406 w 406"/>
                  <a:gd name="T111" fmla="*/ 406 h 406"/>
                  <a:gd name="T112" fmla="*/ 398 w 406"/>
                  <a:gd name="T113" fmla="*/ 345 h 406"/>
                  <a:gd name="T114" fmla="*/ 371 w 406"/>
                  <a:gd name="T115" fmla="*/ 31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06" h="406">
                    <a:moveTo>
                      <a:pt x="239" y="376"/>
                    </a:moveTo>
                    <a:lnTo>
                      <a:pt x="201" y="376"/>
                    </a:lnTo>
                    <a:lnTo>
                      <a:pt x="30" y="376"/>
                    </a:lnTo>
                    <a:lnTo>
                      <a:pt x="30" y="375"/>
                    </a:lnTo>
                    <a:lnTo>
                      <a:pt x="31" y="369"/>
                    </a:lnTo>
                    <a:lnTo>
                      <a:pt x="32" y="364"/>
                    </a:lnTo>
                    <a:lnTo>
                      <a:pt x="34" y="359"/>
                    </a:lnTo>
                    <a:lnTo>
                      <a:pt x="37" y="354"/>
                    </a:lnTo>
                    <a:lnTo>
                      <a:pt x="41" y="350"/>
                    </a:lnTo>
                    <a:lnTo>
                      <a:pt x="46" y="346"/>
                    </a:lnTo>
                    <a:lnTo>
                      <a:pt x="50" y="343"/>
                    </a:lnTo>
                    <a:lnTo>
                      <a:pt x="55" y="342"/>
                    </a:lnTo>
                    <a:lnTo>
                      <a:pt x="166" y="311"/>
                    </a:lnTo>
                    <a:lnTo>
                      <a:pt x="166" y="271"/>
                    </a:lnTo>
                    <a:lnTo>
                      <a:pt x="174" y="274"/>
                    </a:lnTo>
                    <a:lnTo>
                      <a:pt x="184" y="276"/>
                    </a:lnTo>
                    <a:lnTo>
                      <a:pt x="195" y="277"/>
                    </a:lnTo>
                    <a:lnTo>
                      <a:pt x="204" y="278"/>
                    </a:lnTo>
                    <a:lnTo>
                      <a:pt x="214" y="277"/>
                    </a:lnTo>
                    <a:lnTo>
                      <a:pt x="223" y="276"/>
                    </a:lnTo>
                    <a:lnTo>
                      <a:pt x="232" y="275"/>
                    </a:lnTo>
                    <a:lnTo>
                      <a:pt x="241" y="272"/>
                    </a:lnTo>
                    <a:lnTo>
                      <a:pt x="241" y="311"/>
                    </a:lnTo>
                    <a:lnTo>
                      <a:pt x="353" y="340"/>
                    </a:lnTo>
                    <a:lnTo>
                      <a:pt x="358" y="343"/>
                    </a:lnTo>
                    <a:lnTo>
                      <a:pt x="362" y="346"/>
                    </a:lnTo>
                    <a:lnTo>
                      <a:pt x="366" y="349"/>
                    </a:lnTo>
                    <a:lnTo>
                      <a:pt x="370" y="353"/>
                    </a:lnTo>
                    <a:lnTo>
                      <a:pt x="372" y="359"/>
                    </a:lnTo>
                    <a:lnTo>
                      <a:pt x="374" y="364"/>
                    </a:lnTo>
                    <a:lnTo>
                      <a:pt x="376" y="369"/>
                    </a:lnTo>
                    <a:lnTo>
                      <a:pt x="376" y="376"/>
                    </a:lnTo>
                    <a:lnTo>
                      <a:pt x="239" y="376"/>
                    </a:lnTo>
                    <a:close/>
                    <a:moveTo>
                      <a:pt x="106" y="139"/>
                    </a:moveTo>
                    <a:lnTo>
                      <a:pt x="106" y="138"/>
                    </a:lnTo>
                    <a:lnTo>
                      <a:pt x="106" y="136"/>
                    </a:lnTo>
                    <a:lnTo>
                      <a:pt x="119" y="140"/>
                    </a:lnTo>
                    <a:lnTo>
                      <a:pt x="134" y="142"/>
                    </a:lnTo>
                    <a:lnTo>
                      <a:pt x="148" y="142"/>
                    </a:lnTo>
                    <a:lnTo>
                      <a:pt x="163" y="141"/>
                    </a:lnTo>
                    <a:lnTo>
                      <a:pt x="178" y="139"/>
                    </a:lnTo>
                    <a:lnTo>
                      <a:pt x="193" y="134"/>
                    </a:lnTo>
                    <a:lnTo>
                      <a:pt x="208" y="127"/>
                    </a:lnTo>
                    <a:lnTo>
                      <a:pt x="221" y="119"/>
                    </a:lnTo>
                    <a:lnTo>
                      <a:pt x="226" y="124"/>
                    </a:lnTo>
                    <a:lnTo>
                      <a:pt x="230" y="128"/>
                    </a:lnTo>
                    <a:lnTo>
                      <a:pt x="237" y="131"/>
                    </a:lnTo>
                    <a:lnTo>
                      <a:pt x="242" y="135"/>
                    </a:lnTo>
                    <a:lnTo>
                      <a:pt x="248" y="138"/>
                    </a:lnTo>
                    <a:lnTo>
                      <a:pt x="255" y="140"/>
                    </a:lnTo>
                    <a:lnTo>
                      <a:pt x="261" y="142"/>
                    </a:lnTo>
                    <a:lnTo>
                      <a:pt x="269" y="143"/>
                    </a:lnTo>
                    <a:lnTo>
                      <a:pt x="275" y="144"/>
                    </a:lnTo>
                    <a:lnTo>
                      <a:pt x="282" y="144"/>
                    </a:lnTo>
                    <a:lnTo>
                      <a:pt x="292" y="143"/>
                    </a:lnTo>
                    <a:lnTo>
                      <a:pt x="303" y="141"/>
                    </a:lnTo>
                    <a:lnTo>
                      <a:pt x="303" y="152"/>
                    </a:lnTo>
                    <a:lnTo>
                      <a:pt x="301" y="162"/>
                    </a:lnTo>
                    <a:lnTo>
                      <a:pt x="299" y="173"/>
                    </a:lnTo>
                    <a:lnTo>
                      <a:pt x="294" y="183"/>
                    </a:lnTo>
                    <a:lnTo>
                      <a:pt x="290" y="191"/>
                    </a:lnTo>
                    <a:lnTo>
                      <a:pt x="286" y="201"/>
                    </a:lnTo>
                    <a:lnTo>
                      <a:pt x="279" y="209"/>
                    </a:lnTo>
                    <a:lnTo>
                      <a:pt x="274" y="216"/>
                    </a:lnTo>
                    <a:lnTo>
                      <a:pt x="267" y="224"/>
                    </a:lnTo>
                    <a:lnTo>
                      <a:pt x="259" y="230"/>
                    </a:lnTo>
                    <a:lnTo>
                      <a:pt x="251" y="235"/>
                    </a:lnTo>
                    <a:lnTo>
                      <a:pt x="243" y="240"/>
                    </a:lnTo>
                    <a:lnTo>
                      <a:pt x="233" y="243"/>
                    </a:lnTo>
                    <a:lnTo>
                      <a:pt x="224" y="246"/>
                    </a:lnTo>
                    <a:lnTo>
                      <a:pt x="214" y="247"/>
                    </a:lnTo>
                    <a:lnTo>
                      <a:pt x="204" y="248"/>
                    </a:lnTo>
                    <a:lnTo>
                      <a:pt x="195" y="247"/>
                    </a:lnTo>
                    <a:lnTo>
                      <a:pt x="185" y="245"/>
                    </a:lnTo>
                    <a:lnTo>
                      <a:pt x="175" y="243"/>
                    </a:lnTo>
                    <a:lnTo>
                      <a:pt x="166" y="240"/>
                    </a:lnTo>
                    <a:lnTo>
                      <a:pt x="157" y="234"/>
                    </a:lnTo>
                    <a:lnTo>
                      <a:pt x="150" y="229"/>
                    </a:lnTo>
                    <a:lnTo>
                      <a:pt x="142" y="223"/>
                    </a:lnTo>
                    <a:lnTo>
                      <a:pt x="135" y="216"/>
                    </a:lnTo>
                    <a:lnTo>
                      <a:pt x="128" y="208"/>
                    </a:lnTo>
                    <a:lnTo>
                      <a:pt x="123" y="200"/>
                    </a:lnTo>
                    <a:lnTo>
                      <a:pt x="118" y="190"/>
                    </a:lnTo>
                    <a:lnTo>
                      <a:pt x="113" y="181"/>
                    </a:lnTo>
                    <a:lnTo>
                      <a:pt x="110" y="171"/>
                    </a:lnTo>
                    <a:lnTo>
                      <a:pt x="108" y="160"/>
                    </a:lnTo>
                    <a:lnTo>
                      <a:pt x="106" y="150"/>
                    </a:lnTo>
                    <a:lnTo>
                      <a:pt x="106" y="139"/>
                    </a:lnTo>
                    <a:close/>
                    <a:moveTo>
                      <a:pt x="204" y="30"/>
                    </a:moveTo>
                    <a:lnTo>
                      <a:pt x="213" y="30"/>
                    </a:lnTo>
                    <a:lnTo>
                      <a:pt x="222" y="32"/>
                    </a:lnTo>
                    <a:lnTo>
                      <a:pt x="229" y="33"/>
                    </a:lnTo>
                    <a:lnTo>
                      <a:pt x="238" y="36"/>
                    </a:lnTo>
                    <a:lnTo>
                      <a:pt x="244" y="39"/>
                    </a:lnTo>
                    <a:lnTo>
                      <a:pt x="252" y="43"/>
                    </a:lnTo>
                    <a:lnTo>
                      <a:pt x="259" y="48"/>
                    </a:lnTo>
                    <a:lnTo>
                      <a:pt x="266" y="53"/>
                    </a:lnTo>
                    <a:lnTo>
                      <a:pt x="271" y="58"/>
                    </a:lnTo>
                    <a:lnTo>
                      <a:pt x="276" y="65"/>
                    </a:lnTo>
                    <a:lnTo>
                      <a:pt x="282" y="71"/>
                    </a:lnTo>
                    <a:lnTo>
                      <a:pt x="287" y="78"/>
                    </a:lnTo>
                    <a:lnTo>
                      <a:pt x="291" y="85"/>
                    </a:lnTo>
                    <a:lnTo>
                      <a:pt x="294" y="94"/>
                    </a:lnTo>
                    <a:lnTo>
                      <a:pt x="298" y="102"/>
                    </a:lnTo>
                    <a:lnTo>
                      <a:pt x="300" y="110"/>
                    </a:lnTo>
                    <a:lnTo>
                      <a:pt x="294" y="112"/>
                    </a:lnTo>
                    <a:lnTo>
                      <a:pt x="288" y="113"/>
                    </a:lnTo>
                    <a:lnTo>
                      <a:pt x="281" y="114"/>
                    </a:lnTo>
                    <a:lnTo>
                      <a:pt x="273" y="113"/>
                    </a:lnTo>
                    <a:lnTo>
                      <a:pt x="264" y="112"/>
                    </a:lnTo>
                    <a:lnTo>
                      <a:pt x="255" y="108"/>
                    </a:lnTo>
                    <a:lnTo>
                      <a:pt x="249" y="105"/>
                    </a:lnTo>
                    <a:lnTo>
                      <a:pt x="245" y="100"/>
                    </a:lnTo>
                    <a:lnTo>
                      <a:pt x="241" y="96"/>
                    </a:lnTo>
                    <a:lnTo>
                      <a:pt x="237" y="90"/>
                    </a:lnTo>
                    <a:lnTo>
                      <a:pt x="234" y="87"/>
                    </a:lnTo>
                    <a:lnTo>
                      <a:pt x="232" y="84"/>
                    </a:lnTo>
                    <a:lnTo>
                      <a:pt x="229" y="83"/>
                    </a:lnTo>
                    <a:lnTo>
                      <a:pt x="226" y="82"/>
                    </a:lnTo>
                    <a:lnTo>
                      <a:pt x="223" y="82"/>
                    </a:lnTo>
                    <a:lnTo>
                      <a:pt x="218" y="83"/>
                    </a:lnTo>
                    <a:lnTo>
                      <a:pt x="216" y="84"/>
                    </a:lnTo>
                    <a:lnTo>
                      <a:pt x="213" y="86"/>
                    </a:lnTo>
                    <a:lnTo>
                      <a:pt x="207" y="92"/>
                    </a:lnTo>
                    <a:lnTo>
                      <a:pt x="201" y="96"/>
                    </a:lnTo>
                    <a:lnTo>
                      <a:pt x="195" y="100"/>
                    </a:lnTo>
                    <a:lnTo>
                      <a:pt x="188" y="104"/>
                    </a:lnTo>
                    <a:lnTo>
                      <a:pt x="181" y="107"/>
                    </a:lnTo>
                    <a:lnTo>
                      <a:pt x="174" y="109"/>
                    </a:lnTo>
                    <a:lnTo>
                      <a:pt x="167" y="111"/>
                    </a:lnTo>
                    <a:lnTo>
                      <a:pt x="160" y="112"/>
                    </a:lnTo>
                    <a:lnTo>
                      <a:pt x="147" y="113"/>
                    </a:lnTo>
                    <a:lnTo>
                      <a:pt x="134" y="112"/>
                    </a:lnTo>
                    <a:lnTo>
                      <a:pt x="121" y="110"/>
                    </a:lnTo>
                    <a:lnTo>
                      <a:pt x="110" y="106"/>
                    </a:lnTo>
                    <a:lnTo>
                      <a:pt x="113" y="97"/>
                    </a:lnTo>
                    <a:lnTo>
                      <a:pt x="117" y="90"/>
                    </a:lnTo>
                    <a:lnTo>
                      <a:pt x="120" y="82"/>
                    </a:lnTo>
                    <a:lnTo>
                      <a:pt x="124" y="76"/>
                    </a:lnTo>
                    <a:lnTo>
                      <a:pt x="129" y="68"/>
                    </a:lnTo>
                    <a:lnTo>
                      <a:pt x="135" y="63"/>
                    </a:lnTo>
                    <a:lnTo>
                      <a:pt x="140" y="56"/>
                    </a:lnTo>
                    <a:lnTo>
                      <a:pt x="145" y="51"/>
                    </a:lnTo>
                    <a:lnTo>
                      <a:pt x="152" y="47"/>
                    </a:lnTo>
                    <a:lnTo>
                      <a:pt x="158" y="42"/>
                    </a:lnTo>
                    <a:lnTo>
                      <a:pt x="166" y="38"/>
                    </a:lnTo>
                    <a:lnTo>
                      <a:pt x="173" y="35"/>
                    </a:lnTo>
                    <a:lnTo>
                      <a:pt x="181" y="33"/>
                    </a:lnTo>
                    <a:lnTo>
                      <a:pt x="188" y="31"/>
                    </a:lnTo>
                    <a:lnTo>
                      <a:pt x="197" y="30"/>
                    </a:lnTo>
                    <a:lnTo>
                      <a:pt x="204" y="30"/>
                    </a:lnTo>
                    <a:close/>
                    <a:moveTo>
                      <a:pt x="361" y="311"/>
                    </a:moveTo>
                    <a:lnTo>
                      <a:pt x="271" y="289"/>
                    </a:lnTo>
                    <a:lnTo>
                      <a:pt x="271" y="258"/>
                    </a:lnTo>
                    <a:lnTo>
                      <a:pt x="277" y="253"/>
                    </a:lnTo>
                    <a:lnTo>
                      <a:pt x="284" y="248"/>
                    </a:lnTo>
                    <a:lnTo>
                      <a:pt x="290" y="242"/>
                    </a:lnTo>
                    <a:lnTo>
                      <a:pt x="297" y="236"/>
                    </a:lnTo>
                    <a:lnTo>
                      <a:pt x="307" y="223"/>
                    </a:lnTo>
                    <a:lnTo>
                      <a:pt x="316" y="209"/>
                    </a:lnTo>
                    <a:lnTo>
                      <a:pt x="320" y="200"/>
                    </a:lnTo>
                    <a:lnTo>
                      <a:pt x="323" y="192"/>
                    </a:lnTo>
                    <a:lnTo>
                      <a:pt x="327" y="184"/>
                    </a:lnTo>
                    <a:lnTo>
                      <a:pt x="329" y="175"/>
                    </a:lnTo>
                    <a:lnTo>
                      <a:pt x="331" y="167"/>
                    </a:lnTo>
                    <a:lnTo>
                      <a:pt x="332" y="157"/>
                    </a:lnTo>
                    <a:lnTo>
                      <a:pt x="333" y="149"/>
                    </a:lnTo>
                    <a:lnTo>
                      <a:pt x="333" y="139"/>
                    </a:lnTo>
                    <a:lnTo>
                      <a:pt x="333" y="125"/>
                    </a:lnTo>
                    <a:lnTo>
                      <a:pt x="331" y="111"/>
                    </a:lnTo>
                    <a:lnTo>
                      <a:pt x="328" y="97"/>
                    </a:lnTo>
                    <a:lnTo>
                      <a:pt x="323" y="84"/>
                    </a:lnTo>
                    <a:lnTo>
                      <a:pt x="318" y="72"/>
                    </a:lnTo>
                    <a:lnTo>
                      <a:pt x="312" y="61"/>
                    </a:lnTo>
                    <a:lnTo>
                      <a:pt x="304" y="50"/>
                    </a:lnTo>
                    <a:lnTo>
                      <a:pt x="296" y="40"/>
                    </a:lnTo>
                    <a:lnTo>
                      <a:pt x="287" y="32"/>
                    </a:lnTo>
                    <a:lnTo>
                      <a:pt x="276" y="23"/>
                    </a:lnTo>
                    <a:lnTo>
                      <a:pt x="266" y="17"/>
                    </a:lnTo>
                    <a:lnTo>
                      <a:pt x="255" y="10"/>
                    </a:lnTo>
                    <a:lnTo>
                      <a:pt x="243" y="6"/>
                    </a:lnTo>
                    <a:lnTo>
                      <a:pt x="230" y="3"/>
                    </a:lnTo>
                    <a:lnTo>
                      <a:pt x="217" y="1"/>
                    </a:lnTo>
                    <a:lnTo>
                      <a:pt x="204" y="0"/>
                    </a:lnTo>
                    <a:lnTo>
                      <a:pt x="192" y="1"/>
                    </a:lnTo>
                    <a:lnTo>
                      <a:pt x="179" y="3"/>
                    </a:lnTo>
                    <a:lnTo>
                      <a:pt x="166" y="6"/>
                    </a:lnTo>
                    <a:lnTo>
                      <a:pt x="154" y="10"/>
                    </a:lnTo>
                    <a:lnTo>
                      <a:pt x="143" y="17"/>
                    </a:lnTo>
                    <a:lnTo>
                      <a:pt x="133" y="23"/>
                    </a:lnTo>
                    <a:lnTo>
                      <a:pt x="123" y="32"/>
                    </a:lnTo>
                    <a:lnTo>
                      <a:pt x="113" y="40"/>
                    </a:lnTo>
                    <a:lnTo>
                      <a:pt x="105" y="50"/>
                    </a:lnTo>
                    <a:lnTo>
                      <a:pt x="98" y="61"/>
                    </a:lnTo>
                    <a:lnTo>
                      <a:pt x="92" y="72"/>
                    </a:lnTo>
                    <a:lnTo>
                      <a:pt x="85" y="84"/>
                    </a:lnTo>
                    <a:lnTo>
                      <a:pt x="81" y="97"/>
                    </a:lnTo>
                    <a:lnTo>
                      <a:pt x="78" y="111"/>
                    </a:lnTo>
                    <a:lnTo>
                      <a:pt x="77" y="125"/>
                    </a:lnTo>
                    <a:lnTo>
                      <a:pt x="76" y="139"/>
                    </a:lnTo>
                    <a:lnTo>
                      <a:pt x="76" y="147"/>
                    </a:lnTo>
                    <a:lnTo>
                      <a:pt x="77" y="157"/>
                    </a:lnTo>
                    <a:lnTo>
                      <a:pt x="78" y="166"/>
                    </a:lnTo>
                    <a:lnTo>
                      <a:pt x="80" y="174"/>
                    </a:lnTo>
                    <a:lnTo>
                      <a:pt x="85" y="190"/>
                    </a:lnTo>
                    <a:lnTo>
                      <a:pt x="92" y="206"/>
                    </a:lnTo>
                    <a:lnTo>
                      <a:pt x="100" y="220"/>
                    </a:lnTo>
                    <a:lnTo>
                      <a:pt x="111" y="234"/>
                    </a:lnTo>
                    <a:lnTo>
                      <a:pt x="123" y="246"/>
                    </a:lnTo>
                    <a:lnTo>
                      <a:pt x="136" y="256"/>
                    </a:lnTo>
                    <a:lnTo>
                      <a:pt x="136" y="289"/>
                    </a:lnTo>
                    <a:lnTo>
                      <a:pt x="47" y="313"/>
                    </a:lnTo>
                    <a:lnTo>
                      <a:pt x="37" y="316"/>
                    </a:lnTo>
                    <a:lnTo>
                      <a:pt x="29" y="321"/>
                    </a:lnTo>
                    <a:lnTo>
                      <a:pt x="21" y="328"/>
                    </a:lnTo>
                    <a:lnTo>
                      <a:pt x="14" y="336"/>
                    </a:lnTo>
                    <a:lnTo>
                      <a:pt x="8" y="345"/>
                    </a:lnTo>
                    <a:lnTo>
                      <a:pt x="4" y="354"/>
                    </a:lnTo>
                    <a:lnTo>
                      <a:pt x="1" y="364"/>
                    </a:lnTo>
                    <a:lnTo>
                      <a:pt x="0" y="375"/>
                    </a:lnTo>
                    <a:lnTo>
                      <a:pt x="0" y="406"/>
                    </a:lnTo>
                    <a:lnTo>
                      <a:pt x="201" y="406"/>
                    </a:lnTo>
                    <a:lnTo>
                      <a:pt x="239" y="406"/>
                    </a:lnTo>
                    <a:lnTo>
                      <a:pt x="406" y="406"/>
                    </a:lnTo>
                    <a:lnTo>
                      <a:pt x="406" y="376"/>
                    </a:lnTo>
                    <a:lnTo>
                      <a:pt x="405" y="365"/>
                    </a:lnTo>
                    <a:lnTo>
                      <a:pt x="403" y="354"/>
                    </a:lnTo>
                    <a:lnTo>
                      <a:pt x="398" y="345"/>
                    </a:lnTo>
                    <a:lnTo>
                      <a:pt x="393" y="336"/>
                    </a:lnTo>
                    <a:lnTo>
                      <a:pt x="387" y="328"/>
                    </a:lnTo>
                    <a:lnTo>
                      <a:pt x="379" y="321"/>
                    </a:lnTo>
                    <a:lnTo>
                      <a:pt x="371" y="316"/>
                    </a:lnTo>
                    <a:lnTo>
                      <a:pt x="361" y="3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89">
                <a:extLst>
                  <a:ext uri="{FF2B5EF4-FFF2-40B4-BE49-F238E27FC236}">
                    <a16:creationId xmlns:a16="http://schemas.microsoft.com/office/drawing/2014/main" id="{32450C03-EFB8-45DF-B298-F1269AB383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3550" y="2073275"/>
                <a:ext cx="130175" cy="128588"/>
              </a:xfrm>
              <a:custGeom>
                <a:avLst/>
                <a:gdLst>
                  <a:gd name="T0" fmla="*/ 30 w 409"/>
                  <a:gd name="T1" fmla="*/ 379 h 409"/>
                  <a:gd name="T2" fmla="*/ 35 w 409"/>
                  <a:gd name="T3" fmla="*/ 359 h 409"/>
                  <a:gd name="T4" fmla="*/ 50 w 409"/>
                  <a:gd name="T5" fmla="*/ 343 h 409"/>
                  <a:gd name="T6" fmla="*/ 172 w 409"/>
                  <a:gd name="T7" fmla="*/ 273 h 409"/>
                  <a:gd name="T8" fmla="*/ 215 w 409"/>
                  <a:gd name="T9" fmla="*/ 277 h 409"/>
                  <a:gd name="T10" fmla="*/ 246 w 409"/>
                  <a:gd name="T11" fmla="*/ 311 h 409"/>
                  <a:gd name="T12" fmla="*/ 368 w 409"/>
                  <a:gd name="T13" fmla="*/ 349 h 409"/>
                  <a:gd name="T14" fmla="*/ 379 w 409"/>
                  <a:gd name="T15" fmla="*/ 370 h 409"/>
                  <a:gd name="T16" fmla="*/ 106 w 409"/>
                  <a:gd name="T17" fmla="*/ 137 h 409"/>
                  <a:gd name="T18" fmla="*/ 148 w 409"/>
                  <a:gd name="T19" fmla="*/ 142 h 409"/>
                  <a:gd name="T20" fmla="*/ 208 w 409"/>
                  <a:gd name="T21" fmla="*/ 127 h 409"/>
                  <a:gd name="T22" fmla="*/ 236 w 409"/>
                  <a:gd name="T23" fmla="*/ 132 h 409"/>
                  <a:gd name="T24" fmla="*/ 260 w 409"/>
                  <a:gd name="T25" fmla="*/ 141 h 409"/>
                  <a:gd name="T26" fmla="*/ 293 w 409"/>
                  <a:gd name="T27" fmla="*/ 142 h 409"/>
                  <a:gd name="T28" fmla="*/ 299 w 409"/>
                  <a:gd name="T29" fmla="*/ 172 h 409"/>
                  <a:gd name="T30" fmla="*/ 281 w 409"/>
                  <a:gd name="T31" fmla="*/ 209 h 409"/>
                  <a:gd name="T32" fmla="*/ 252 w 409"/>
                  <a:gd name="T33" fmla="*/ 234 h 409"/>
                  <a:gd name="T34" fmla="*/ 215 w 409"/>
                  <a:gd name="T35" fmla="*/ 247 h 409"/>
                  <a:gd name="T36" fmla="*/ 176 w 409"/>
                  <a:gd name="T37" fmla="*/ 243 h 409"/>
                  <a:gd name="T38" fmla="*/ 142 w 409"/>
                  <a:gd name="T39" fmla="*/ 223 h 409"/>
                  <a:gd name="T40" fmla="*/ 118 w 409"/>
                  <a:gd name="T41" fmla="*/ 191 h 409"/>
                  <a:gd name="T42" fmla="*/ 107 w 409"/>
                  <a:gd name="T43" fmla="*/ 150 h 409"/>
                  <a:gd name="T44" fmla="*/ 222 w 409"/>
                  <a:gd name="T45" fmla="*/ 31 h 409"/>
                  <a:gd name="T46" fmla="*/ 252 w 409"/>
                  <a:gd name="T47" fmla="*/ 43 h 409"/>
                  <a:gd name="T48" fmla="*/ 276 w 409"/>
                  <a:gd name="T49" fmla="*/ 64 h 409"/>
                  <a:gd name="T50" fmla="*/ 295 w 409"/>
                  <a:gd name="T51" fmla="*/ 93 h 409"/>
                  <a:gd name="T52" fmla="*/ 287 w 409"/>
                  <a:gd name="T53" fmla="*/ 113 h 409"/>
                  <a:gd name="T54" fmla="*/ 254 w 409"/>
                  <a:gd name="T55" fmla="*/ 107 h 409"/>
                  <a:gd name="T56" fmla="*/ 237 w 409"/>
                  <a:gd name="T57" fmla="*/ 90 h 409"/>
                  <a:gd name="T58" fmla="*/ 226 w 409"/>
                  <a:gd name="T59" fmla="*/ 82 h 409"/>
                  <a:gd name="T60" fmla="*/ 213 w 409"/>
                  <a:gd name="T61" fmla="*/ 87 h 409"/>
                  <a:gd name="T62" fmla="*/ 189 w 409"/>
                  <a:gd name="T63" fmla="*/ 104 h 409"/>
                  <a:gd name="T64" fmla="*/ 161 w 409"/>
                  <a:gd name="T65" fmla="*/ 112 h 409"/>
                  <a:gd name="T66" fmla="*/ 111 w 409"/>
                  <a:gd name="T67" fmla="*/ 106 h 409"/>
                  <a:gd name="T68" fmla="*/ 124 w 409"/>
                  <a:gd name="T69" fmla="*/ 75 h 409"/>
                  <a:gd name="T70" fmla="*/ 146 w 409"/>
                  <a:gd name="T71" fmla="*/ 51 h 409"/>
                  <a:gd name="T72" fmla="*/ 174 w 409"/>
                  <a:gd name="T73" fmla="*/ 35 h 409"/>
                  <a:gd name="T74" fmla="*/ 205 w 409"/>
                  <a:gd name="T75" fmla="*/ 30 h 409"/>
                  <a:gd name="T76" fmla="*/ 289 w 409"/>
                  <a:gd name="T77" fmla="*/ 244 h 409"/>
                  <a:gd name="T78" fmla="*/ 325 w 409"/>
                  <a:gd name="T79" fmla="*/ 189 h 409"/>
                  <a:gd name="T80" fmla="*/ 333 w 409"/>
                  <a:gd name="T81" fmla="*/ 124 h 409"/>
                  <a:gd name="T82" fmla="*/ 318 w 409"/>
                  <a:gd name="T83" fmla="*/ 73 h 409"/>
                  <a:gd name="T84" fmla="*/ 287 w 409"/>
                  <a:gd name="T85" fmla="*/ 32 h 409"/>
                  <a:gd name="T86" fmla="*/ 243 w 409"/>
                  <a:gd name="T87" fmla="*/ 6 h 409"/>
                  <a:gd name="T88" fmla="*/ 192 w 409"/>
                  <a:gd name="T89" fmla="*/ 1 h 409"/>
                  <a:gd name="T90" fmla="*/ 143 w 409"/>
                  <a:gd name="T91" fmla="*/ 17 h 409"/>
                  <a:gd name="T92" fmla="*/ 105 w 409"/>
                  <a:gd name="T93" fmla="*/ 50 h 409"/>
                  <a:gd name="T94" fmla="*/ 81 w 409"/>
                  <a:gd name="T95" fmla="*/ 97 h 409"/>
                  <a:gd name="T96" fmla="*/ 77 w 409"/>
                  <a:gd name="T97" fmla="*/ 156 h 409"/>
                  <a:gd name="T98" fmla="*/ 100 w 409"/>
                  <a:gd name="T99" fmla="*/ 219 h 409"/>
                  <a:gd name="T100" fmla="*/ 133 w 409"/>
                  <a:gd name="T101" fmla="*/ 288 h 409"/>
                  <a:gd name="T102" fmla="*/ 21 w 409"/>
                  <a:gd name="T103" fmla="*/ 328 h 409"/>
                  <a:gd name="T104" fmla="*/ 1 w 409"/>
                  <a:gd name="T105" fmla="*/ 364 h 409"/>
                  <a:gd name="T106" fmla="*/ 224 w 409"/>
                  <a:gd name="T107" fmla="*/ 409 h 409"/>
                  <a:gd name="T108" fmla="*/ 406 w 409"/>
                  <a:gd name="T109" fmla="*/ 355 h 409"/>
                  <a:gd name="T110" fmla="*/ 380 w 409"/>
                  <a:gd name="T111" fmla="*/ 321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09" h="409">
                    <a:moveTo>
                      <a:pt x="379" y="379"/>
                    </a:moveTo>
                    <a:lnTo>
                      <a:pt x="224" y="379"/>
                    </a:lnTo>
                    <a:lnTo>
                      <a:pt x="186" y="379"/>
                    </a:lnTo>
                    <a:lnTo>
                      <a:pt x="30" y="379"/>
                    </a:lnTo>
                    <a:lnTo>
                      <a:pt x="30" y="375"/>
                    </a:lnTo>
                    <a:lnTo>
                      <a:pt x="31" y="370"/>
                    </a:lnTo>
                    <a:lnTo>
                      <a:pt x="32" y="364"/>
                    </a:lnTo>
                    <a:lnTo>
                      <a:pt x="35" y="359"/>
                    </a:lnTo>
                    <a:lnTo>
                      <a:pt x="37" y="355"/>
                    </a:lnTo>
                    <a:lnTo>
                      <a:pt x="42" y="349"/>
                    </a:lnTo>
                    <a:lnTo>
                      <a:pt x="46" y="346"/>
                    </a:lnTo>
                    <a:lnTo>
                      <a:pt x="50" y="343"/>
                    </a:lnTo>
                    <a:lnTo>
                      <a:pt x="56" y="341"/>
                    </a:lnTo>
                    <a:lnTo>
                      <a:pt x="163" y="311"/>
                    </a:lnTo>
                    <a:lnTo>
                      <a:pt x="163" y="270"/>
                    </a:lnTo>
                    <a:lnTo>
                      <a:pt x="172" y="273"/>
                    </a:lnTo>
                    <a:lnTo>
                      <a:pt x="183" y="275"/>
                    </a:lnTo>
                    <a:lnTo>
                      <a:pt x="194" y="277"/>
                    </a:lnTo>
                    <a:lnTo>
                      <a:pt x="205" y="277"/>
                    </a:lnTo>
                    <a:lnTo>
                      <a:pt x="215" y="277"/>
                    </a:lnTo>
                    <a:lnTo>
                      <a:pt x="226" y="275"/>
                    </a:lnTo>
                    <a:lnTo>
                      <a:pt x="237" y="273"/>
                    </a:lnTo>
                    <a:lnTo>
                      <a:pt x="246" y="270"/>
                    </a:lnTo>
                    <a:lnTo>
                      <a:pt x="246" y="311"/>
                    </a:lnTo>
                    <a:lnTo>
                      <a:pt x="354" y="341"/>
                    </a:lnTo>
                    <a:lnTo>
                      <a:pt x="359" y="343"/>
                    </a:lnTo>
                    <a:lnTo>
                      <a:pt x="363" y="346"/>
                    </a:lnTo>
                    <a:lnTo>
                      <a:pt x="368" y="349"/>
                    </a:lnTo>
                    <a:lnTo>
                      <a:pt x="372" y="355"/>
                    </a:lnTo>
                    <a:lnTo>
                      <a:pt x="375" y="359"/>
                    </a:lnTo>
                    <a:lnTo>
                      <a:pt x="377" y="364"/>
                    </a:lnTo>
                    <a:lnTo>
                      <a:pt x="379" y="370"/>
                    </a:lnTo>
                    <a:lnTo>
                      <a:pt x="379" y="375"/>
                    </a:lnTo>
                    <a:lnTo>
                      <a:pt x="379" y="379"/>
                    </a:lnTo>
                    <a:close/>
                    <a:moveTo>
                      <a:pt x="106" y="139"/>
                    </a:moveTo>
                    <a:lnTo>
                      <a:pt x="106" y="137"/>
                    </a:lnTo>
                    <a:lnTo>
                      <a:pt x="106" y="136"/>
                    </a:lnTo>
                    <a:lnTo>
                      <a:pt x="120" y="140"/>
                    </a:lnTo>
                    <a:lnTo>
                      <a:pt x="134" y="142"/>
                    </a:lnTo>
                    <a:lnTo>
                      <a:pt x="148" y="142"/>
                    </a:lnTo>
                    <a:lnTo>
                      <a:pt x="163" y="141"/>
                    </a:lnTo>
                    <a:lnTo>
                      <a:pt x="179" y="139"/>
                    </a:lnTo>
                    <a:lnTo>
                      <a:pt x="193" y="134"/>
                    </a:lnTo>
                    <a:lnTo>
                      <a:pt x="208" y="127"/>
                    </a:lnTo>
                    <a:lnTo>
                      <a:pt x="221" y="119"/>
                    </a:lnTo>
                    <a:lnTo>
                      <a:pt x="226" y="123"/>
                    </a:lnTo>
                    <a:lnTo>
                      <a:pt x="230" y="127"/>
                    </a:lnTo>
                    <a:lnTo>
                      <a:pt x="236" y="132"/>
                    </a:lnTo>
                    <a:lnTo>
                      <a:pt x="242" y="135"/>
                    </a:lnTo>
                    <a:lnTo>
                      <a:pt x="247" y="137"/>
                    </a:lnTo>
                    <a:lnTo>
                      <a:pt x="254" y="139"/>
                    </a:lnTo>
                    <a:lnTo>
                      <a:pt x="260" y="141"/>
                    </a:lnTo>
                    <a:lnTo>
                      <a:pt x="268" y="142"/>
                    </a:lnTo>
                    <a:lnTo>
                      <a:pt x="273" y="143"/>
                    </a:lnTo>
                    <a:lnTo>
                      <a:pt x="280" y="143"/>
                    </a:lnTo>
                    <a:lnTo>
                      <a:pt x="293" y="142"/>
                    </a:lnTo>
                    <a:lnTo>
                      <a:pt x="303" y="140"/>
                    </a:lnTo>
                    <a:lnTo>
                      <a:pt x="303" y="151"/>
                    </a:lnTo>
                    <a:lnTo>
                      <a:pt x="301" y="162"/>
                    </a:lnTo>
                    <a:lnTo>
                      <a:pt x="299" y="172"/>
                    </a:lnTo>
                    <a:lnTo>
                      <a:pt x="296" y="182"/>
                    </a:lnTo>
                    <a:lnTo>
                      <a:pt x="291" y="192"/>
                    </a:lnTo>
                    <a:lnTo>
                      <a:pt x="286" y="200"/>
                    </a:lnTo>
                    <a:lnTo>
                      <a:pt x="281" y="209"/>
                    </a:lnTo>
                    <a:lnTo>
                      <a:pt x="274" y="216"/>
                    </a:lnTo>
                    <a:lnTo>
                      <a:pt x="267" y="223"/>
                    </a:lnTo>
                    <a:lnTo>
                      <a:pt x="259" y="229"/>
                    </a:lnTo>
                    <a:lnTo>
                      <a:pt x="252" y="234"/>
                    </a:lnTo>
                    <a:lnTo>
                      <a:pt x="243" y="239"/>
                    </a:lnTo>
                    <a:lnTo>
                      <a:pt x="234" y="243"/>
                    </a:lnTo>
                    <a:lnTo>
                      <a:pt x="225" y="245"/>
                    </a:lnTo>
                    <a:lnTo>
                      <a:pt x="215" y="247"/>
                    </a:lnTo>
                    <a:lnTo>
                      <a:pt x="205" y="247"/>
                    </a:lnTo>
                    <a:lnTo>
                      <a:pt x="195" y="247"/>
                    </a:lnTo>
                    <a:lnTo>
                      <a:pt x="185" y="245"/>
                    </a:lnTo>
                    <a:lnTo>
                      <a:pt x="176" y="243"/>
                    </a:lnTo>
                    <a:lnTo>
                      <a:pt x="166" y="239"/>
                    </a:lnTo>
                    <a:lnTo>
                      <a:pt x="157" y="234"/>
                    </a:lnTo>
                    <a:lnTo>
                      <a:pt x="150" y="229"/>
                    </a:lnTo>
                    <a:lnTo>
                      <a:pt x="142" y="223"/>
                    </a:lnTo>
                    <a:lnTo>
                      <a:pt x="135" y="216"/>
                    </a:lnTo>
                    <a:lnTo>
                      <a:pt x="128" y="208"/>
                    </a:lnTo>
                    <a:lnTo>
                      <a:pt x="123" y="199"/>
                    </a:lnTo>
                    <a:lnTo>
                      <a:pt x="118" y="191"/>
                    </a:lnTo>
                    <a:lnTo>
                      <a:pt x="113" y="181"/>
                    </a:lnTo>
                    <a:lnTo>
                      <a:pt x="110" y="171"/>
                    </a:lnTo>
                    <a:lnTo>
                      <a:pt x="108" y="160"/>
                    </a:lnTo>
                    <a:lnTo>
                      <a:pt x="107" y="150"/>
                    </a:lnTo>
                    <a:lnTo>
                      <a:pt x="106" y="139"/>
                    </a:lnTo>
                    <a:close/>
                    <a:moveTo>
                      <a:pt x="205" y="30"/>
                    </a:moveTo>
                    <a:lnTo>
                      <a:pt x="213" y="30"/>
                    </a:lnTo>
                    <a:lnTo>
                      <a:pt x="222" y="31"/>
                    </a:lnTo>
                    <a:lnTo>
                      <a:pt x="229" y="33"/>
                    </a:lnTo>
                    <a:lnTo>
                      <a:pt x="237" y="36"/>
                    </a:lnTo>
                    <a:lnTo>
                      <a:pt x="244" y="39"/>
                    </a:lnTo>
                    <a:lnTo>
                      <a:pt x="252" y="43"/>
                    </a:lnTo>
                    <a:lnTo>
                      <a:pt x="258" y="47"/>
                    </a:lnTo>
                    <a:lnTo>
                      <a:pt x="265" y="52"/>
                    </a:lnTo>
                    <a:lnTo>
                      <a:pt x="271" y="58"/>
                    </a:lnTo>
                    <a:lnTo>
                      <a:pt x="276" y="64"/>
                    </a:lnTo>
                    <a:lnTo>
                      <a:pt x="282" y="70"/>
                    </a:lnTo>
                    <a:lnTo>
                      <a:pt x="286" y="78"/>
                    </a:lnTo>
                    <a:lnTo>
                      <a:pt x="290" y="85"/>
                    </a:lnTo>
                    <a:lnTo>
                      <a:pt x="295" y="93"/>
                    </a:lnTo>
                    <a:lnTo>
                      <a:pt x="297" y="100"/>
                    </a:lnTo>
                    <a:lnTo>
                      <a:pt x="300" y="109"/>
                    </a:lnTo>
                    <a:lnTo>
                      <a:pt x="294" y="111"/>
                    </a:lnTo>
                    <a:lnTo>
                      <a:pt x="287" y="113"/>
                    </a:lnTo>
                    <a:lnTo>
                      <a:pt x="280" y="113"/>
                    </a:lnTo>
                    <a:lnTo>
                      <a:pt x="272" y="112"/>
                    </a:lnTo>
                    <a:lnTo>
                      <a:pt x="264" y="111"/>
                    </a:lnTo>
                    <a:lnTo>
                      <a:pt x="254" y="107"/>
                    </a:lnTo>
                    <a:lnTo>
                      <a:pt x="250" y="104"/>
                    </a:lnTo>
                    <a:lnTo>
                      <a:pt x="245" y="100"/>
                    </a:lnTo>
                    <a:lnTo>
                      <a:pt x="241" y="95"/>
                    </a:lnTo>
                    <a:lnTo>
                      <a:pt x="237" y="90"/>
                    </a:lnTo>
                    <a:lnTo>
                      <a:pt x="235" y="87"/>
                    </a:lnTo>
                    <a:lnTo>
                      <a:pt x="232" y="84"/>
                    </a:lnTo>
                    <a:lnTo>
                      <a:pt x="229" y="83"/>
                    </a:lnTo>
                    <a:lnTo>
                      <a:pt x="226" y="82"/>
                    </a:lnTo>
                    <a:lnTo>
                      <a:pt x="223" y="82"/>
                    </a:lnTo>
                    <a:lnTo>
                      <a:pt x="219" y="82"/>
                    </a:lnTo>
                    <a:lnTo>
                      <a:pt x="216" y="84"/>
                    </a:lnTo>
                    <a:lnTo>
                      <a:pt x="213" y="87"/>
                    </a:lnTo>
                    <a:lnTo>
                      <a:pt x="207" y="92"/>
                    </a:lnTo>
                    <a:lnTo>
                      <a:pt x="201" y="96"/>
                    </a:lnTo>
                    <a:lnTo>
                      <a:pt x="195" y="100"/>
                    </a:lnTo>
                    <a:lnTo>
                      <a:pt x="189" y="104"/>
                    </a:lnTo>
                    <a:lnTo>
                      <a:pt x="181" y="107"/>
                    </a:lnTo>
                    <a:lnTo>
                      <a:pt x="175" y="109"/>
                    </a:lnTo>
                    <a:lnTo>
                      <a:pt x="167" y="110"/>
                    </a:lnTo>
                    <a:lnTo>
                      <a:pt x="161" y="112"/>
                    </a:lnTo>
                    <a:lnTo>
                      <a:pt x="147" y="112"/>
                    </a:lnTo>
                    <a:lnTo>
                      <a:pt x="134" y="112"/>
                    </a:lnTo>
                    <a:lnTo>
                      <a:pt x="121" y="109"/>
                    </a:lnTo>
                    <a:lnTo>
                      <a:pt x="111" y="106"/>
                    </a:lnTo>
                    <a:lnTo>
                      <a:pt x="113" y="97"/>
                    </a:lnTo>
                    <a:lnTo>
                      <a:pt x="117" y="90"/>
                    </a:lnTo>
                    <a:lnTo>
                      <a:pt x="120" y="82"/>
                    </a:lnTo>
                    <a:lnTo>
                      <a:pt x="124" y="75"/>
                    </a:lnTo>
                    <a:lnTo>
                      <a:pt x="130" y="68"/>
                    </a:lnTo>
                    <a:lnTo>
                      <a:pt x="135" y="62"/>
                    </a:lnTo>
                    <a:lnTo>
                      <a:pt x="140" y="56"/>
                    </a:lnTo>
                    <a:lnTo>
                      <a:pt x="146" y="51"/>
                    </a:lnTo>
                    <a:lnTo>
                      <a:pt x="152" y="47"/>
                    </a:lnTo>
                    <a:lnTo>
                      <a:pt x="159" y="43"/>
                    </a:lnTo>
                    <a:lnTo>
                      <a:pt x="166" y="38"/>
                    </a:lnTo>
                    <a:lnTo>
                      <a:pt x="174" y="35"/>
                    </a:lnTo>
                    <a:lnTo>
                      <a:pt x="181" y="33"/>
                    </a:lnTo>
                    <a:lnTo>
                      <a:pt x="189" y="31"/>
                    </a:lnTo>
                    <a:lnTo>
                      <a:pt x="197" y="30"/>
                    </a:lnTo>
                    <a:lnTo>
                      <a:pt x="205" y="30"/>
                    </a:lnTo>
                    <a:close/>
                    <a:moveTo>
                      <a:pt x="362" y="312"/>
                    </a:moveTo>
                    <a:lnTo>
                      <a:pt x="276" y="288"/>
                    </a:lnTo>
                    <a:lnTo>
                      <a:pt x="276" y="254"/>
                    </a:lnTo>
                    <a:lnTo>
                      <a:pt x="289" y="244"/>
                    </a:lnTo>
                    <a:lnTo>
                      <a:pt x="300" y="232"/>
                    </a:lnTo>
                    <a:lnTo>
                      <a:pt x="310" y="219"/>
                    </a:lnTo>
                    <a:lnTo>
                      <a:pt x="318" y="204"/>
                    </a:lnTo>
                    <a:lnTo>
                      <a:pt x="325" y="189"/>
                    </a:lnTo>
                    <a:lnTo>
                      <a:pt x="329" y="173"/>
                    </a:lnTo>
                    <a:lnTo>
                      <a:pt x="332" y="156"/>
                    </a:lnTo>
                    <a:lnTo>
                      <a:pt x="333" y="139"/>
                    </a:lnTo>
                    <a:lnTo>
                      <a:pt x="333" y="124"/>
                    </a:lnTo>
                    <a:lnTo>
                      <a:pt x="331" y="111"/>
                    </a:lnTo>
                    <a:lnTo>
                      <a:pt x="328" y="97"/>
                    </a:lnTo>
                    <a:lnTo>
                      <a:pt x="324" y="84"/>
                    </a:lnTo>
                    <a:lnTo>
                      <a:pt x="318" y="73"/>
                    </a:lnTo>
                    <a:lnTo>
                      <a:pt x="312" y="61"/>
                    </a:lnTo>
                    <a:lnTo>
                      <a:pt x="304" y="50"/>
                    </a:lnTo>
                    <a:lnTo>
                      <a:pt x="296" y="40"/>
                    </a:lnTo>
                    <a:lnTo>
                      <a:pt x="287" y="32"/>
                    </a:lnTo>
                    <a:lnTo>
                      <a:pt x="276" y="23"/>
                    </a:lnTo>
                    <a:lnTo>
                      <a:pt x="266" y="17"/>
                    </a:lnTo>
                    <a:lnTo>
                      <a:pt x="255" y="10"/>
                    </a:lnTo>
                    <a:lnTo>
                      <a:pt x="243" y="6"/>
                    </a:lnTo>
                    <a:lnTo>
                      <a:pt x="230" y="3"/>
                    </a:lnTo>
                    <a:lnTo>
                      <a:pt x="217" y="1"/>
                    </a:lnTo>
                    <a:lnTo>
                      <a:pt x="205" y="0"/>
                    </a:lnTo>
                    <a:lnTo>
                      <a:pt x="192" y="1"/>
                    </a:lnTo>
                    <a:lnTo>
                      <a:pt x="179" y="3"/>
                    </a:lnTo>
                    <a:lnTo>
                      <a:pt x="167" y="6"/>
                    </a:lnTo>
                    <a:lnTo>
                      <a:pt x="154" y="10"/>
                    </a:lnTo>
                    <a:lnTo>
                      <a:pt x="143" y="17"/>
                    </a:lnTo>
                    <a:lnTo>
                      <a:pt x="133" y="23"/>
                    </a:lnTo>
                    <a:lnTo>
                      <a:pt x="123" y="32"/>
                    </a:lnTo>
                    <a:lnTo>
                      <a:pt x="113" y="40"/>
                    </a:lnTo>
                    <a:lnTo>
                      <a:pt x="105" y="50"/>
                    </a:lnTo>
                    <a:lnTo>
                      <a:pt x="98" y="61"/>
                    </a:lnTo>
                    <a:lnTo>
                      <a:pt x="92" y="73"/>
                    </a:lnTo>
                    <a:lnTo>
                      <a:pt x="86" y="84"/>
                    </a:lnTo>
                    <a:lnTo>
                      <a:pt x="81" y="97"/>
                    </a:lnTo>
                    <a:lnTo>
                      <a:pt x="78" y="111"/>
                    </a:lnTo>
                    <a:lnTo>
                      <a:pt x="77" y="124"/>
                    </a:lnTo>
                    <a:lnTo>
                      <a:pt x="76" y="139"/>
                    </a:lnTo>
                    <a:lnTo>
                      <a:pt x="77" y="156"/>
                    </a:lnTo>
                    <a:lnTo>
                      <a:pt x="80" y="173"/>
                    </a:lnTo>
                    <a:lnTo>
                      <a:pt x="85" y="189"/>
                    </a:lnTo>
                    <a:lnTo>
                      <a:pt x="92" y="204"/>
                    </a:lnTo>
                    <a:lnTo>
                      <a:pt x="100" y="219"/>
                    </a:lnTo>
                    <a:lnTo>
                      <a:pt x="109" y="232"/>
                    </a:lnTo>
                    <a:lnTo>
                      <a:pt x="121" y="244"/>
                    </a:lnTo>
                    <a:lnTo>
                      <a:pt x="133" y="254"/>
                    </a:lnTo>
                    <a:lnTo>
                      <a:pt x="133" y="288"/>
                    </a:lnTo>
                    <a:lnTo>
                      <a:pt x="47" y="312"/>
                    </a:lnTo>
                    <a:lnTo>
                      <a:pt x="37" y="316"/>
                    </a:lnTo>
                    <a:lnTo>
                      <a:pt x="29" y="321"/>
                    </a:lnTo>
                    <a:lnTo>
                      <a:pt x="21" y="328"/>
                    </a:lnTo>
                    <a:lnTo>
                      <a:pt x="14" y="336"/>
                    </a:lnTo>
                    <a:lnTo>
                      <a:pt x="8" y="345"/>
                    </a:lnTo>
                    <a:lnTo>
                      <a:pt x="4" y="355"/>
                    </a:lnTo>
                    <a:lnTo>
                      <a:pt x="1" y="364"/>
                    </a:lnTo>
                    <a:lnTo>
                      <a:pt x="0" y="375"/>
                    </a:lnTo>
                    <a:lnTo>
                      <a:pt x="0" y="409"/>
                    </a:lnTo>
                    <a:lnTo>
                      <a:pt x="186" y="409"/>
                    </a:lnTo>
                    <a:lnTo>
                      <a:pt x="224" y="409"/>
                    </a:lnTo>
                    <a:lnTo>
                      <a:pt x="409" y="409"/>
                    </a:lnTo>
                    <a:lnTo>
                      <a:pt x="409" y="375"/>
                    </a:lnTo>
                    <a:lnTo>
                      <a:pt x="408" y="364"/>
                    </a:lnTo>
                    <a:lnTo>
                      <a:pt x="406" y="355"/>
                    </a:lnTo>
                    <a:lnTo>
                      <a:pt x="402" y="345"/>
                    </a:lnTo>
                    <a:lnTo>
                      <a:pt x="395" y="336"/>
                    </a:lnTo>
                    <a:lnTo>
                      <a:pt x="389" y="328"/>
                    </a:lnTo>
                    <a:lnTo>
                      <a:pt x="380" y="321"/>
                    </a:lnTo>
                    <a:lnTo>
                      <a:pt x="372" y="316"/>
                    </a:lnTo>
                    <a:lnTo>
                      <a:pt x="362" y="3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0">
                <a:extLst>
                  <a:ext uri="{FF2B5EF4-FFF2-40B4-BE49-F238E27FC236}">
                    <a16:creationId xmlns:a16="http://schemas.microsoft.com/office/drawing/2014/main" id="{0C515AE7-6817-40F0-B499-DCDEF390B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7038" y="2060575"/>
                <a:ext cx="39688" cy="39688"/>
              </a:xfrm>
              <a:custGeom>
                <a:avLst/>
                <a:gdLst>
                  <a:gd name="T0" fmla="*/ 121 w 126"/>
                  <a:gd name="T1" fmla="*/ 99 h 125"/>
                  <a:gd name="T2" fmla="*/ 26 w 126"/>
                  <a:gd name="T3" fmla="*/ 4 h 125"/>
                  <a:gd name="T4" fmla="*/ 24 w 126"/>
                  <a:gd name="T5" fmla="*/ 2 h 125"/>
                  <a:gd name="T6" fmla="*/ 21 w 126"/>
                  <a:gd name="T7" fmla="*/ 1 h 125"/>
                  <a:gd name="T8" fmla="*/ 18 w 126"/>
                  <a:gd name="T9" fmla="*/ 0 h 125"/>
                  <a:gd name="T10" fmla="*/ 15 w 126"/>
                  <a:gd name="T11" fmla="*/ 0 h 125"/>
                  <a:gd name="T12" fmla="*/ 13 w 126"/>
                  <a:gd name="T13" fmla="*/ 0 h 125"/>
                  <a:gd name="T14" fmla="*/ 10 w 126"/>
                  <a:gd name="T15" fmla="*/ 1 h 125"/>
                  <a:gd name="T16" fmla="*/ 7 w 126"/>
                  <a:gd name="T17" fmla="*/ 2 h 125"/>
                  <a:gd name="T18" fmla="*/ 4 w 126"/>
                  <a:gd name="T19" fmla="*/ 4 h 125"/>
                  <a:gd name="T20" fmla="*/ 2 w 126"/>
                  <a:gd name="T21" fmla="*/ 7 h 125"/>
                  <a:gd name="T22" fmla="*/ 1 w 126"/>
                  <a:gd name="T23" fmla="*/ 9 h 125"/>
                  <a:gd name="T24" fmla="*/ 0 w 126"/>
                  <a:gd name="T25" fmla="*/ 12 h 125"/>
                  <a:gd name="T26" fmla="*/ 0 w 126"/>
                  <a:gd name="T27" fmla="*/ 15 h 125"/>
                  <a:gd name="T28" fmla="*/ 0 w 126"/>
                  <a:gd name="T29" fmla="*/ 17 h 125"/>
                  <a:gd name="T30" fmla="*/ 1 w 126"/>
                  <a:gd name="T31" fmla="*/ 21 h 125"/>
                  <a:gd name="T32" fmla="*/ 2 w 126"/>
                  <a:gd name="T33" fmla="*/ 23 h 125"/>
                  <a:gd name="T34" fmla="*/ 4 w 126"/>
                  <a:gd name="T35" fmla="*/ 26 h 125"/>
                  <a:gd name="T36" fmla="*/ 100 w 126"/>
                  <a:gd name="T37" fmla="*/ 120 h 125"/>
                  <a:gd name="T38" fmla="*/ 102 w 126"/>
                  <a:gd name="T39" fmla="*/ 122 h 125"/>
                  <a:gd name="T40" fmla="*/ 104 w 126"/>
                  <a:gd name="T41" fmla="*/ 123 h 125"/>
                  <a:gd name="T42" fmla="*/ 107 w 126"/>
                  <a:gd name="T43" fmla="*/ 125 h 125"/>
                  <a:gd name="T44" fmla="*/ 111 w 126"/>
                  <a:gd name="T45" fmla="*/ 125 h 125"/>
                  <a:gd name="T46" fmla="*/ 113 w 126"/>
                  <a:gd name="T47" fmla="*/ 125 h 125"/>
                  <a:gd name="T48" fmla="*/ 116 w 126"/>
                  <a:gd name="T49" fmla="*/ 123 h 125"/>
                  <a:gd name="T50" fmla="*/ 118 w 126"/>
                  <a:gd name="T51" fmla="*/ 122 h 125"/>
                  <a:gd name="T52" fmla="*/ 121 w 126"/>
                  <a:gd name="T53" fmla="*/ 120 h 125"/>
                  <a:gd name="T54" fmla="*/ 122 w 126"/>
                  <a:gd name="T55" fmla="*/ 118 h 125"/>
                  <a:gd name="T56" fmla="*/ 125 w 126"/>
                  <a:gd name="T57" fmla="*/ 115 h 125"/>
                  <a:gd name="T58" fmla="*/ 125 w 126"/>
                  <a:gd name="T59" fmla="*/ 113 h 125"/>
                  <a:gd name="T60" fmla="*/ 126 w 126"/>
                  <a:gd name="T61" fmla="*/ 110 h 125"/>
                  <a:gd name="T62" fmla="*/ 125 w 126"/>
                  <a:gd name="T63" fmla="*/ 106 h 125"/>
                  <a:gd name="T64" fmla="*/ 125 w 126"/>
                  <a:gd name="T65" fmla="*/ 104 h 125"/>
                  <a:gd name="T66" fmla="*/ 122 w 126"/>
                  <a:gd name="T67" fmla="*/ 101 h 125"/>
                  <a:gd name="T68" fmla="*/ 121 w 126"/>
                  <a:gd name="T69" fmla="*/ 9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6" h="125">
                    <a:moveTo>
                      <a:pt x="121" y="99"/>
                    </a:moveTo>
                    <a:lnTo>
                      <a:pt x="26" y="4"/>
                    </a:lnTo>
                    <a:lnTo>
                      <a:pt x="24" y="2"/>
                    </a:lnTo>
                    <a:lnTo>
                      <a:pt x="21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1"/>
                    </a:lnTo>
                    <a:lnTo>
                      <a:pt x="2" y="23"/>
                    </a:lnTo>
                    <a:lnTo>
                      <a:pt x="4" y="26"/>
                    </a:lnTo>
                    <a:lnTo>
                      <a:pt x="100" y="120"/>
                    </a:lnTo>
                    <a:lnTo>
                      <a:pt x="102" y="122"/>
                    </a:lnTo>
                    <a:lnTo>
                      <a:pt x="104" y="123"/>
                    </a:lnTo>
                    <a:lnTo>
                      <a:pt x="107" y="125"/>
                    </a:lnTo>
                    <a:lnTo>
                      <a:pt x="111" y="125"/>
                    </a:lnTo>
                    <a:lnTo>
                      <a:pt x="113" y="125"/>
                    </a:lnTo>
                    <a:lnTo>
                      <a:pt x="116" y="123"/>
                    </a:lnTo>
                    <a:lnTo>
                      <a:pt x="118" y="122"/>
                    </a:lnTo>
                    <a:lnTo>
                      <a:pt x="121" y="120"/>
                    </a:lnTo>
                    <a:lnTo>
                      <a:pt x="122" y="118"/>
                    </a:lnTo>
                    <a:lnTo>
                      <a:pt x="125" y="115"/>
                    </a:lnTo>
                    <a:lnTo>
                      <a:pt x="125" y="113"/>
                    </a:lnTo>
                    <a:lnTo>
                      <a:pt x="126" y="110"/>
                    </a:lnTo>
                    <a:lnTo>
                      <a:pt x="125" y="106"/>
                    </a:lnTo>
                    <a:lnTo>
                      <a:pt x="125" y="104"/>
                    </a:lnTo>
                    <a:lnTo>
                      <a:pt x="122" y="101"/>
                    </a:lnTo>
                    <a:lnTo>
                      <a:pt x="121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91">
                <a:extLst>
                  <a:ext uri="{FF2B5EF4-FFF2-40B4-BE49-F238E27FC236}">
                    <a16:creationId xmlns:a16="http://schemas.microsoft.com/office/drawing/2014/main" id="{18CE452C-78FE-400E-82C0-FCDC72EC1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550" y="2060575"/>
                <a:ext cx="38100" cy="39688"/>
              </a:xfrm>
              <a:custGeom>
                <a:avLst/>
                <a:gdLst>
                  <a:gd name="T0" fmla="*/ 98 w 124"/>
                  <a:gd name="T1" fmla="*/ 4 h 125"/>
                  <a:gd name="T2" fmla="*/ 4 w 124"/>
                  <a:gd name="T3" fmla="*/ 99 h 125"/>
                  <a:gd name="T4" fmla="*/ 2 w 124"/>
                  <a:gd name="T5" fmla="*/ 101 h 125"/>
                  <a:gd name="T6" fmla="*/ 1 w 124"/>
                  <a:gd name="T7" fmla="*/ 104 h 125"/>
                  <a:gd name="T8" fmla="*/ 0 w 124"/>
                  <a:gd name="T9" fmla="*/ 106 h 125"/>
                  <a:gd name="T10" fmla="*/ 0 w 124"/>
                  <a:gd name="T11" fmla="*/ 110 h 125"/>
                  <a:gd name="T12" fmla="*/ 0 w 124"/>
                  <a:gd name="T13" fmla="*/ 113 h 125"/>
                  <a:gd name="T14" fmla="*/ 1 w 124"/>
                  <a:gd name="T15" fmla="*/ 115 h 125"/>
                  <a:gd name="T16" fmla="*/ 2 w 124"/>
                  <a:gd name="T17" fmla="*/ 118 h 125"/>
                  <a:gd name="T18" fmla="*/ 4 w 124"/>
                  <a:gd name="T19" fmla="*/ 120 h 125"/>
                  <a:gd name="T20" fmla="*/ 6 w 124"/>
                  <a:gd name="T21" fmla="*/ 122 h 125"/>
                  <a:gd name="T22" fmla="*/ 8 w 124"/>
                  <a:gd name="T23" fmla="*/ 123 h 125"/>
                  <a:gd name="T24" fmla="*/ 11 w 124"/>
                  <a:gd name="T25" fmla="*/ 125 h 125"/>
                  <a:gd name="T26" fmla="*/ 15 w 124"/>
                  <a:gd name="T27" fmla="*/ 125 h 125"/>
                  <a:gd name="T28" fmla="*/ 17 w 124"/>
                  <a:gd name="T29" fmla="*/ 125 h 125"/>
                  <a:gd name="T30" fmla="*/ 20 w 124"/>
                  <a:gd name="T31" fmla="*/ 123 h 125"/>
                  <a:gd name="T32" fmla="*/ 22 w 124"/>
                  <a:gd name="T33" fmla="*/ 122 h 125"/>
                  <a:gd name="T34" fmla="*/ 25 w 124"/>
                  <a:gd name="T35" fmla="*/ 120 h 125"/>
                  <a:gd name="T36" fmla="*/ 120 w 124"/>
                  <a:gd name="T37" fmla="*/ 25 h 125"/>
                  <a:gd name="T38" fmla="*/ 122 w 124"/>
                  <a:gd name="T39" fmla="*/ 23 h 125"/>
                  <a:gd name="T40" fmla="*/ 123 w 124"/>
                  <a:gd name="T41" fmla="*/ 21 h 125"/>
                  <a:gd name="T42" fmla="*/ 124 w 124"/>
                  <a:gd name="T43" fmla="*/ 17 h 125"/>
                  <a:gd name="T44" fmla="*/ 124 w 124"/>
                  <a:gd name="T45" fmla="*/ 15 h 125"/>
                  <a:gd name="T46" fmla="*/ 124 w 124"/>
                  <a:gd name="T47" fmla="*/ 12 h 125"/>
                  <a:gd name="T48" fmla="*/ 123 w 124"/>
                  <a:gd name="T49" fmla="*/ 9 h 125"/>
                  <a:gd name="T50" fmla="*/ 122 w 124"/>
                  <a:gd name="T51" fmla="*/ 7 h 125"/>
                  <a:gd name="T52" fmla="*/ 120 w 124"/>
                  <a:gd name="T53" fmla="*/ 4 h 125"/>
                  <a:gd name="T54" fmla="*/ 118 w 124"/>
                  <a:gd name="T55" fmla="*/ 2 h 125"/>
                  <a:gd name="T56" fmla="*/ 114 w 124"/>
                  <a:gd name="T57" fmla="*/ 1 h 125"/>
                  <a:gd name="T58" fmla="*/ 112 w 124"/>
                  <a:gd name="T59" fmla="*/ 0 h 125"/>
                  <a:gd name="T60" fmla="*/ 109 w 124"/>
                  <a:gd name="T61" fmla="*/ 0 h 125"/>
                  <a:gd name="T62" fmla="*/ 107 w 124"/>
                  <a:gd name="T63" fmla="*/ 0 h 125"/>
                  <a:gd name="T64" fmla="*/ 104 w 124"/>
                  <a:gd name="T65" fmla="*/ 1 h 125"/>
                  <a:gd name="T66" fmla="*/ 100 w 124"/>
                  <a:gd name="T67" fmla="*/ 2 h 125"/>
                  <a:gd name="T68" fmla="*/ 98 w 124"/>
                  <a:gd name="T69" fmla="*/ 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" h="125">
                    <a:moveTo>
                      <a:pt x="98" y="4"/>
                    </a:moveTo>
                    <a:lnTo>
                      <a:pt x="4" y="99"/>
                    </a:lnTo>
                    <a:lnTo>
                      <a:pt x="2" y="101"/>
                    </a:lnTo>
                    <a:lnTo>
                      <a:pt x="1" y="104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0" y="113"/>
                    </a:lnTo>
                    <a:lnTo>
                      <a:pt x="1" y="115"/>
                    </a:lnTo>
                    <a:lnTo>
                      <a:pt x="2" y="118"/>
                    </a:lnTo>
                    <a:lnTo>
                      <a:pt x="4" y="120"/>
                    </a:lnTo>
                    <a:lnTo>
                      <a:pt x="6" y="122"/>
                    </a:lnTo>
                    <a:lnTo>
                      <a:pt x="8" y="123"/>
                    </a:lnTo>
                    <a:lnTo>
                      <a:pt x="11" y="125"/>
                    </a:lnTo>
                    <a:lnTo>
                      <a:pt x="15" y="125"/>
                    </a:lnTo>
                    <a:lnTo>
                      <a:pt x="17" y="125"/>
                    </a:lnTo>
                    <a:lnTo>
                      <a:pt x="20" y="123"/>
                    </a:lnTo>
                    <a:lnTo>
                      <a:pt x="22" y="122"/>
                    </a:lnTo>
                    <a:lnTo>
                      <a:pt x="25" y="120"/>
                    </a:lnTo>
                    <a:lnTo>
                      <a:pt x="120" y="25"/>
                    </a:lnTo>
                    <a:lnTo>
                      <a:pt x="122" y="23"/>
                    </a:lnTo>
                    <a:lnTo>
                      <a:pt x="123" y="21"/>
                    </a:lnTo>
                    <a:lnTo>
                      <a:pt x="124" y="17"/>
                    </a:lnTo>
                    <a:lnTo>
                      <a:pt x="124" y="15"/>
                    </a:lnTo>
                    <a:lnTo>
                      <a:pt x="124" y="12"/>
                    </a:lnTo>
                    <a:lnTo>
                      <a:pt x="123" y="9"/>
                    </a:lnTo>
                    <a:lnTo>
                      <a:pt x="122" y="7"/>
                    </a:lnTo>
                    <a:lnTo>
                      <a:pt x="120" y="4"/>
                    </a:lnTo>
                    <a:lnTo>
                      <a:pt x="118" y="2"/>
                    </a:lnTo>
                    <a:lnTo>
                      <a:pt x="114" y="1"/>
                    </a:lnTo>
                    <a:lnTo>
                      <a:pt x="112" y="0"/>
                    </a:lnTo>
                    <a:lnTo>
                      <a:pt x="109" y="0"/>
                    </a:lnTo>
                    <a:lnTo>
                      <a:pt x="107" y="0"/>
                    </a:lnTo>
                    <a:lnTo>
                      <a:pt x="104" y="1"/>
                    </a:lnTo>
                    <a:lnTo>
                      <a:pt x="100" y="2"/>
                    </a:lnTo>
                    <a:lnTo>
                      <a:pt x="9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1B8E2C81-FEC0-4580-913F-EB58E4CB0F27}"/>
              </a:ext>
            </a:extLst>
          </p:cNvPr>
          <p:cNvSpPr/>
          <p:nvPr/>
        </p:nvSpPr>
        <p:spPr>
          <a:xfrm>
            <a:off x="11093459" y="6353175"/>
            <a:ext cx="450841" cy="504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60BA3-2942-43D4-89DC-EE608717E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0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Graphic spid="58" grpId="0">
        <p:bldAsOne/>
      </p:bldGraphic>
      <p:bldP spid="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6A0422AF-76BB-4062-A612-483E411FDB90}"/>
              </a:ext>
            </a:extLst>
          </p:cNvPr>
          <p:cNvSpPr/>
          <p:nvPr/>
        </p:nvSpPr>
        <p:spPr>
          <a:xfrm>
            <a:off x="0" y="0"/>
            <a:ext cx="12192000" cy="33223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3B4D1-5E62-401F-B7FB-B7F1B3F60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79E01-4D50-4424-AE94-F11FBD8C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FD93756-9CAF-4798-B04F-D8270AA569EC}"/>
              </a:ext>
            </a:extLst>
          </p:cNvPr>
          <p:cNvSpPr txBox="1">
            <a:spLocks/>
          </p:cNvSpPr>
          <p:nvPr/>
        </p:nvSpPr>
        <p:spPr>
          <a:xfrm>
            <a:off x="3944681" y="1619215"/>
            <a:ext cx="7602793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</a:rPr>
              <a:t>amet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consectetur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adipiscing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elit</a:t>
            </a:r>
            <a:r>
              <a:rPr lang="en-US" sz="1600" dirty="0">
                <a:solidFill>
                  <a:schemeClr val="bg1"/>
                </a:solidFill>
              </a:rPr>
              <a:t>. Sed </a:t>
            </a:r>
            <a:r>
              <a:rPr lang="en-US" sz="1600" dirty="0" err="1">
                <a:solidFill>
                  <a:schemeClr val="bg1"/>
                </a:solidFill>
              </a:rPr>
              <a:t>imperdiet</a:t>
            </a:r>
            <a:r>
              <a:rPr lang="en-US" sz="1600" dirty="0">
                <a:solidFill>
                  <a:schemeClr val="bg1"/>
                </a:solidFill>
              </a:rPr>
              <a:t> fermentum </a:t>
            </a:r>
            <a:r>
              <a:rPr lang="en-US" sz="1600" dirty="0" err="1">
                <a:solidFill>
                  <a:schemeClr val="bg1"/>
                </a:solidFill>
              </a:rPr>
              <a:t>lectus</a:t>
            </a:r>
            <a:r>
              <a:rPr lang="en-US" sz="1600" dirty="0">
                <a:solidFill>
                  <a:schemeClr val="bg1"/>
                </a:solidFill>
              </a:rPr>
              <a:t> et </a:t>
            </a:r>
            <a:r>
              <a:rPr lang="en-US" sz="1600" dirty="0" err="1">
                <a:solidFill>
                  <a:schemeClr val="bg1"/>
                </a:solidFill>
              </a:rPr>
              <a:t>mollis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Praesent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mattis</a:t>
            </a:r>
            <a:r>
              <a:rPr lang="en-US" sz="1600" dirty="0">
                <a:solidFill>
                  <a:schemeClr val="bg1"/>
                </a:solidFill>
              </a:rPr>
              <a:t>, ante in </a:t>
            </a:r>
            <a:r>
              <a:rPr lang="en-US" sz="1600" dirty="0" err="1">
                <a:solidFill>
                  <a:schemeClr val="bg1"/>
                </a:solidFill>
              </a:rPr>
              <a:t>accumsan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placerat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eros</a:t>
            </a:r>
            <a:r>
              <a:rPr lang="en-US" sz="1600" dirty="0">
                <a:solidFill>
                  <a:schemeClr val="bg1"/>
                </a:solidFill>
              </a:rPr>
              <a:t> dui </a:t>
            </a:r>
            <a:r>
              <a:rPr lang="en-US" sz="1600" dirty="0" err="1">
                <a:solidFill>
                  <a:schemeClr val="bg1"/>
                </a:solidFill>
              </a:rPr>
              <a:t>suscipit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odio</a:t>
            </a:r>
            <a:r>
              <a:rPr lang="en-US" sz="1600" dirty="0">
                <a:solidFill>
                  <a:schemeClr val="bg1"/>
                </a:solidFill>
              </a:rPr>
              <a:t>, non </a:t>
            </a:r>
            <a:r>
              <a:rPr lang="en-US" sz="1600" dirty="0" err="1">
                <a:solidFill>
                  <a:schemeClr val="bg1"/>
                </a:solidFill>
              </a:rPr>
              <a:t>rutrum</a:t>
            </a:r>
            <a:r>
              <a:rPr lang="en-US" sz="1600" dirty="0">
                <a:solidFill>
                  <a:schemeClr val="bg1"/>
                </a:solidFill>
              </a:rPr>
              <a:t> ex </a:t>
            </a:r>
            <a:r>
              <a:rPr lang="en-US" sz="1600" dirty="0" err="1">
                <a:solidFill>
                  <a:schemeClr val="bg1"/>
                </a:solidFill>
              </a:rPr>
              <a:t>est</a:t>
            </a:r>
            <a:r>
              <a:rPr lang="en-US" sz="1600" dirty="0">
                <a:solidFill>
                  <a:schemeClr val="bg1"/>
                </a:solidFill>
              </a:rPr>
              <a:t> ac </a:t>
            </a:r>
            <a:r>
              <a:rPr lang="en-US" sz="1600" dirty="0" err="1">
                <a:solidFill>
                  <a:schemeClr val="bg1"/>
                </a:solidFill>
              </a:rPr>
              <a:t>turpis</a:t>
            </a:r>
            <a:r>
              <a:rPr lang="en-US" sz="1600" dirty="0">
                <a:solidFill>
                  <a:schemeClr val="bg1"/>
                </a:solidFill>
              </a:rPr>
              <a:t>. Nam </a:t>
            </a:r>
            <a:r>
              <a:rPr lang="en-US" sz="1600" dirty="0" err="1">
                <a:solidFill>
                  <a:schemeClr val="bg1"/>
                </a:solidFill>
              </a:rPr>
              <a:t>tincidunt</a:t>
            </a:r>
            <a:r>
              <a:rPr lang="en-US" sz="1600" dirty="0">
                <a:solidFill>
                  <a:schemeClr val="bg1"/>
                </a:solidFill>
              </a:rPr>
              <a:t> magna </a:t>
            </a:r>
            <a:r>
              <a:rPr lang="en-US" sz="1600" dirty="0" err="1">
                <a:solidFill>
                  <a:schemeClr val="bg1"/>
                </a:solidFill>
              </a:rPr>
              <a:t>ut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urna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consequat</a:t>
            </a:r>
            <a:r>
              <a:rPr lang="en-US" sz="1600" dirty="0">
                <a:solidFill>
                  <a:schemeClr val="bg1"/>
                </a:solidFill>
              </a:rPr>
              <a:t>, convallis </a:t>
            </a:r>
            <a:r>
              <a:rPr lang="en-US" sz="1600" dirty="0" err="1">
                <a:solidFill>
                  <a:schemeClr val="bg1"/>
                </a:solidFill>
              </a:rPr>
              <a:t>finibus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odio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vulputate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Proin</a:t>
            </a:r>
            <a:r>
              <a:rPr lang="en-US" sz="1600" dirty="0">
                <a:solidFill>
                  <a:schemeClr val="bg1"/>
                </a:solidFill>
              </a:rPr>
              <a:t> non </a:t>
            </a:r>
            <a:r>
              <a:rPr lang="en-US" sz="1600" dirty="0" err="1">
                <a:solidFill>
                  <a:schemeClr val="bg1"/>
                </a:solidFill>
              </a:rPr>
              <a:t>auctor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tellus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A018B04A-CA94-4A58-A8B6-FB450CAF8E75}"/>
              </a:ext>
            </a:extLst>
          </p:cNvPr>
          <p:cNvSpPr/>
          <p:nvPr/>
        </p:nvSpPr>
        <p:spPr>
          <a:xfrm>
            <a:off x="3944682" y="718204"/>
            <a:ext cx="6223819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lvl="0"/>
            <a:r>
              <a:rPr lang="en-US" sz="4000" b="1" dirty="0">
                <a:solidFill>
                  <a:prstClr val="white"/>
                </a:solidFill>
                <a:latin typeface="Segoe UI"/>
              </a:rPr>
              <a:t>KEY ACCOUNT MANAGER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2B71559-3528-4EFC-8BC9-00E53509D518}"/>
              </a:ext>
            </a:extLst>
          </p:cNvPr>
          <p:cNvCxnSpPr>
            <a:cxnSpLocks/>
          </p:cNvCxnSpPr>
          <p:nvPr/>
        </p:nvCxnSpPr>
        <p:spPr>
          <a:xfrm>
            <a:off x="3944682" y="1448232"/>
            <a:ext cx="4819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51211F-C436-45A0-AE35-F404FA6EA140}"/>
              </a:ext>
            </a:extLst>
          </p:cNvPr>
          <p:cNvGrpSpPr/>
          <p:nvPr/>
        </p:nvGrpSpPr>
        <p:grpSpPr>
          <a:xfrm>
            <a:off x="625480" y="3666420"/>
            <a:ext cx="3438520" cy="984885"/>
            <a:chOff x="625480" y="3666420"/>
            <a:chExt cx="3438520" cy="984885"/>
          </a:xfrm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C2E155EF-25D9-4C98-A08D-5C4117EC675D}"/>
                </a:ext>
              </a:extLst>
            </p:cNvPr>
            <p:cNvSpPr/>
            <p:nvPr/>
          </p:nvSpPr>
          <p:spPr>
            <a:xfrm>
              <a:off x="625480" y="3666420"/>
              <a:ext cx="404280" cy="404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1</a:t>
              </a: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08641A42-B958-4469-8DFC-2866DCDF1A03}"/>
                </a:ext>
              </a:extLst>
            </p:cNvPr>
            <p:cNvSpPr txBox="1">
              <a:spLocks/>
            </p:cNvSpPr>
            <p:nvPr/>
          </p:nvSpPr>
          <p:spPr>
            <a:xfrm>
              <a:off x="1227292" y="3666420"/>
              <a:ext cx="2836708" cy="98488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Intensify business relations with key customers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A5BEE8-6F43-43E3-935B-BCBFD62C7A03}"/>
              </a:ext>
            </a:extLst>
          </p:cNvPr>
          <p:cNvGrpSpPr/>
          <p:nvPr/>
        </p:nvGrpSpPr>
        <p:grpSpPr>
          <a:xfrm>
            <a:off x="625480" y="5050241"/>
            <a:ext cx="3438520" cy="984885"/>
            <a:chOff x="625480" y="5050241"/>
            <a:chExt cx="3438520" cy="98488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72C4580-ECCF-440B-ACD8-FAE01C868696}"/>
                </a:ext>
              </a:extLst>
            </p:cNvPr>
            <p:cNvSpPr/>
            <p:nvPr/>
          </p:nvSpPr>
          <p:spPr>
            <a:xfrm>
              <a:off x="625480" y="5050241"/>
              <a:ext cx="404280" cy="404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2</a:t>
              </a:r>
            </a:p>
          </p:txBody>
        </p:sp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FD9F7C8B-A0CD-445C-AAA5-02DAE57B0C46}"/>
                </a:ext>
              </a:extLst>
            </p:cNvPr>
            <p:cNvSpPr txBox="1">
              <a:spLocks/>
            </p:cNvSpPr>
            <p:nvPr/>
          </p:nvSpPr>
          <p:spPr>
            <a:xfrm>
              <a:off x="1227292" y="5050241"/>
              <a:ext cx="2836708" cy="98488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Maintain customer contacts and communication impulses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F4BEBF-14DA-4775-B743-3B7D9F9B6171}"/>
              </a:ext>
            </a:extLst>
          </p:cNvPr>
          <p:cNvGrpSpPr/>
          <p:nvPr/>
        </p:nvGrpSpPr>
        <p:grpSpPr>
          <a:xfrm>
            <a:off x="4367218" y="3666420"/>
            <a:ext cx="3438520" cy="1200329"/>
            <a:chOff x="4367218" y="3666420"/>
            <a:chExt cx="3438520" cy="120032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D376872-2A42-469B-92C1-519BE8DA535A}"/>
                </a:ext>
              </a:extLst>
            </p:cNvPr>
            <p:cNvSpPr/>
            <p:nvPr/>
          </p:nvSpPr>
          <p:spPr>
            <a:xfrm>
              <a:off x="4367218" y="3666420"/>
              <a:ext cx="404280" cy="404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3</a:t>
              </a:r>
            </a:p>
          </p:txBody>
        </p:sp>
        <p:sp>
          <p:nvSpPr>
            <p:cNvPr id="107" name="Content Placeholder 2">
              <a:extLst>
                <a:ext uri="{FF2B5EF4-FFF2-40B4-BE49-F238E27FC236}">
                  <a16:creationId xmlns:a16="http://schemas.microsoft.com/office/drawing/2014/main" id="{CBE1B741-C9BF-42B4-B60C-BAEAF3C69E7F}"/>
                </a:ext>
              </a:extLst>
            </p:cNvPr>
            <p:cNvSpPr txBox="1">
              <a:spLocks/>
            </p:cNvSpPr>
            <p:nvPr/>
          </p:nvSpPr>
          <p:spPr>
            <a:xfrm>
              <a:off x="4969030" y="3666420"/>
              <a:ext cx="2836708" cy="120032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Improve market position and competitive situation of the company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BD8CF16-339B-4B51-9186-929F79ECD945}"/>
              </a:ext>
            </a:extLst>
          </p:cNvPr>
          <p:cNvGrpSpPr/>
          <p:nvPr/>
        </p:nvGrpSpPr>
        <p:grpSpPr>
          <a:xfrm>
            <a:off x="4367218" y="5050241"/>
            <a:ext cx="3438520" cy="769441"/>
            <a:chOff x="4367218" y="5050241"/>
            <a:chExt cx="3438520" cy="76944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2D01B22-E5B6-4BF2-8B6E-F8DA22F8B06C}"/>
                </a:ext>
              </a:extLst>
            </p:cNvPr>
            <p:cNvSpPr/>
            <p:nvPr/>
          </p:nvSpPr>
          <p:spPr>
            <a:xfrm>
              <a:off x="4367218" y="5050241"/>
              <a:ext cx="404280" cy="404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4</a:t>
              </a:r>
            </a:p>
          </p:txBody>
        </p:sp>
        <p:sp>
          <p:nvSpPr>
            <p:cNvPr id="110" name="Content Placeholder 2">
              <a:extLst>
                <a:ext uri="{FF2B5EF4-FFF2-40B4-BE49-F238E27FC236}">
                  <a16:creationId xmlns:a16="http://schemas.microsoft.com/office/drawing/2014/main" id="{4A766D09-D77C-4CC3-A62D-13BF0C76258A}"/>
                </a:ext>
              </a:extLst>
            </p:cNvPr>
            <p:cNvSpPr txBox="1">
              <a:spLocks/>
            </p:cNvSpPr>
            <p:nvPr/>
          </p:nvSpPr>
          <p:spPr>
            <a:xfrm>
              <a:off x="4969030" y="5050241"/>
              <a:ext cx="2836708" cy="76944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Control Function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4764C8C-5036-4AD5-96B0-CD1B5EBBE083}"/>
              </a:ext>
            </a:extLst>
          </p:cNvPr>
          <p:cNvGrpSpPr/>
          <p:nvPr/>
        </p:nvGrpSpPr>
        <p:grpSpPr>
          <a:xfrm>
            <a:off x="8108955" y="3666420"/>
            <a:ext cx="3438520" cy="984885"/>
            <a:chOff x="8108955" y="3666420"/>
            <a:chExt cx="3438520" cy="984885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67A42AA-9A8B-4BD9-B1D1-2A3D53EF4007}"/>
                </a:ext>
              </a:extLst>
            </p:cNvPr>
            <p:cNvSpPr/>
            <p:nvPr/>
          </p:nvSpPr>
          <p:spPr>
            <a:xfrm>
              <a:off x="8108955" y="3666420"/>
              <a:ext cx="404280" cy="404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5</a:t>
              </a:r>
            </a:p>
          </p:txBody>
        </p:sp>
        <p:sp>
          <p:nvSpPr>
            <p:cNvPr id="113" name="Content Placeholder 2">
              <a:extLst>
                <a:ext uri="{FF2B5EF4-FFF2-40B4-BE49-F238E27FC236}">
                  <a16:creationId xmlns:a16="http://schemas.microsoft.com/office/drawing/2014/main" id="{236935AA-25B1-41FA-B94A-3C064C262A60}"/>
                </a:ext>
              </a:extLst>
            </p:cNvPr>
            <p:cNvSpPr txBox="1">
              <a:spLocks/>
            </p:cNvSpPr>
            <p:nvPr/>
          </p:nvSpPr>
          <p:spPr>
            <a:xfrm>
              <a:off x="8710767" y="3666420"/>
              <a:ext cx="2836708" cy="98488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Special customer requirements to internal departments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594A-4408-4DF6-9774-1EDE2CB45A6A}"/>
              </a:ext>
            </a:extLst>
          </p:cNvPr>
          <p:cNvGrpSpPr/>
          <p:nvPr/>
        </p:nvGrpSpPr>
        <p:grpSpPr>
          <a:xfrm>
            <a:off x="8108955" y="5050241"/>
            <a:ext cx="3438520" cy="1200329"/>
            <a:chOff x="8108955" y="5050241"/>
            <a:chExt cx="3438520" cy="1200329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961A7A7-C2F5-40E7-A05A-0BD18B1474B0}"/>
                </a:ext>
              </a:extLst>
            </p:cNvPr>
            <p:cNvSpPr/>
            <p:nvPr/>
          </p:nvSpPr>
          <p:spPr>
            <a:xfrm>
              <a:off x="8108955" y="5050241"/>
              <a:ext cx="404280" cy="4042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+mj-lt"/>
                </a:rPr>
                <a:t>6</a:t>
              </a:r>
            </a:p>
          </p:txBody>
        </p:sp>
        <p:sp>
          <p:nvSpPr>
            <p:cNvPr id="116" name="Content Placeholder 2">
              <a:extLst>
                <a:ext uri="{FF2B5EF4-FFF2-40B4-BE49-F238E27FC236}">
                  <a16:creationId xmlns:a16="http://schemas.microsoft.com/office/drawing/2014/main" id="{53911E5D-5A40-47B6-9CCA-F8CC100F6BE3}"/>
                </a:ext>
              </a:extLst>
            </p:cNvPr>
            <p:cNvSpPr txBox="1">
              <a:spLocks/>
            </p:cNvSpPr>
            <p:nvPr/>
          </p:nvSpPr>
          <p:spPr>
            <a:xfrm>
              <a:off x="8710767" y="5050241"/>
              <a:ext cx="2836708" cy="120032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Planning of customer specific marketing strategies, action and promotions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F291C8B-5AAF-4D31-B176-C1A2602CBDE0}"/>
              </a:ext>
            </a:extLst>
          </p:cNvPr>
          <p:cNvGrpSpPr/>
          <p:nvPr/>
        </p:nvGrpSpPr>
        <p:grpSpPr>
          <a:xfrm>
            <a:off x="546584" y="890849"/>
            <a:ext cx="2910498" cy="1535900"/>
            <a:chOff x="546584" y="1165169"/>
            <a:chExt cx="2910498" cy="1535900"/>
          </a:xfrm>
        </p:grpSpPr>
        <p:sp>
          <p:nvSpPr>
            <p:cNvPr id="69" name="Freeform 86">
              <a:extLst>
                <a:ext uri="{FF2B5EF4-FFF2-40B4-BE49-F238E27FC236}">
                  <a16:creationId xmlns:a16="http://schemas.microsoft.com/office/drawing/2014/main" id="{45F46F07-43C6-4B18-B70F-B6AC619F8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1182" y="1165169"/>
              <a:ext cx="1535900" cy="1535900"/>
            </a:xfrm>
            <a:custGeom>
              <a:avLst/>
              <a:gdLst>
                <a:gd name="T0" fmla="*/ 502 w 902"/>
                <a:gd name="T1" fmla="*/ 753 h 902"/>
                <a:gd name="T2" fmla="*/ 525 w 902"/>
                <a:gd name="T3" fmla="*/ 687 h 902"/>
                <a:gd name="T4" fmla="*/ 695 w 902"/>
                <a:gd name="T5" fmla="*/ 751 h 902"/>
                <a:gd name="T6" fmla="*/ 750 w 902"/>
                <a:gd name="T7" fmla="*/ 665 h 902"/>
                <a:gd name="T8" fmla="*/ 849 w 902"/>
                <a:gd name="T9" fmla="*/ 739 h 902"/>
                <a:gd name="T10" fmla="*/ 553 w 902"/>
                <a:gd name="T11" fmla="*/ 871 h 902"/>
                <a:gd name="T12" fmla="*/ 424 w 902"/>
                <a:gd name="T13" fmla="*/ 768 h 902"/>
                <a:gd name="T14" fmla="*/ 472 w 902"/>
                <a:gd name="T15" fmla="*/ 763 h 902"/>
                <a:gd name="T16" fmla="*/ 451 w 902"/>
                <a:gd name="T17" fmla="*/ 871 h 902"/>
                <a:gd name="T18" fmla="*/ 183 w 902"/>
                <a:gd name="T19" fmla="*/ 655 h 902"/>
                <a:gd name="T20" fmla="*/ 211 w 902"/>
                <a:gd name="T21" fmla="*/ 757 h 902"/>
                <a:gd name="T22" fmla="*/ 379 w 902"/>
                <a:gd name="T23" fmla="*/ 696 h 902"/>
                <a:gd name="T24" fmla="*/ 392 w 902"/>
                <a:gd name="T25" fmla="*/ 761 h 902"/>
                <a:gd name="T26" fmla="*/ 32 w 902"/>
                <a:gd name="T27" fmla="*/ 857 h 902"/>
                <a:gd name="T28" fmla="*/ 68 w 902"/>
                <a:gd name="T29" fmla="*/ 722 h 902"/>
                <a:gd name="T30" fmla="*/ 359 w 902"/>
                <a:gd name="T31" fmla="*/ 614 h 902"/>
                <a:gd name="T32" fmla="*/ 287 w 902"/>
                <a:gd name="T33" fmla="*/ 621 h 902"/>
                <a:gd name="T34" fmla="*/ 313 w 902"/>
                <a:gd name="T35" fmla="*/ 344 h 902"/>
                <a:gd name="T36" fmla="*/ 296 w 902"/>
                <a:gd name="T37" fmla="*/ 290 h 902"/>
                <a:gd name="T38" fmla="*/ 317 w 902"/>
                <a:gd name="T39" fmla="*/ 259 h 902"/>
                <a:gd name="T40" fmla="*/ 293 w 902"/>
                <a:gd name="T41" fmla="*/ 121 h 902"/>
                <a:gd name="T42" fmla="*/ 328 w 902"/>
                <a:gd name="T43" fmla="*/ 85 h 902"/>
                <a:gd name="T44" fmla="*/ 363 w 902"/>
                <a:gd name="T45" fmla="*/ 60 h 902"/>
                <a:gd name="T46" fmla="*/ 487 w 902"/>
                <a:gd name="T47" fmla="*/ 30 h 902"/>
                <a:gd name="T48" fmla="*/ 604 w 902"/>
                <a:gd name="T49" fmla="*/ 60 h 902"/>
                <a:gd name="T50" fmla="*/ 629 w 902"/>
                <a:gd name="T51" fmla="*/ 126 h 902"/>
                <a:gd name="T52" fmla="*/ 590 w 902"/>
                <a:gd name="T53" fmla="*/ 263 h 902"/>
                <a:gd name="T54" fmla="*/ 611 w 902"/>
                <a:gd name="T55" fmla="*/ 297 h 902"/>
                <a:gd name="T56" fmla="*/ 590 w 902"/>
                <a:gd name="T57" fmla="*/ 348 h 902"/>
                <a:gd name="T58" fmla="*/ 569 w 902"/>
                <a:gd name="T59" fmla="*/ 428 h 902"/>
                <a:gd name="T60" fmla="*/ 541 w 902"/>
                <a:gd name="T61" fmla="*/ 556 h 902"/>
                <a:gd name="T62" fmla="*/ 407 w 902"/>
                <a:gd name="T63" fmla="*/ 598 h 902"/>
                <a:gd name="T64" fmla="*/ 358 w 902"/>
                <a:gd name="T65" fmla="*/ 456 h 902"/>
                <a:gd name="T66" fmla="*/ 316 w 902"/>
                <a:gd name="T67" fmla="*/ 353 h 902"/>
                <a:gd name="T68" fmla="*/ 406 w 902"/>
                <a:gd name="T69" fmla="*/ 676 h 902"/>
                <a:gd name="T70" fmla="*/ 476 w 902"/>
                <a:gd name="T71" fmla="*/ 714 h 902"/>
                <a:gd name="T72" fmla="*/ 527 w 902"/>
                <a:gd name="T73" fmla="*/ 621 h 902"/>
                <a:gd name="T74" fmla="*/ 571 w 902"/>
                <a:gd name="T75" fmla="*/ 586 h 902"/>
                <a:gd name="T76" fmla="*/ 628 w 902"/>
                <a:gd name="T77" fmla="*/ 640 h 902"/>
                <a:gd name="T78" fmla="*/ 741 w 902"/>
                <a:gd name="T79" fmla="*/ 629 h 902"/>
                <a:gd name="T80" fmla="*/ 593 w 902"/>
                <a:gd name="T81" fmla="*/ 551 h 902"/>
                <a:gd name="T82" fmla="*/ 599 w 902"/>
                <a:gd name="T83" fmla="*/ 436 h 902"/>
                <a:gd name="T84" fmla="*/ 635 w 902"/>
                <a:gd name="T85" fmla="*/ 339 h 902"/>
                <a:gd name="T86" fmla="*/ 623 w 902"/>
                <a:gd name="T87" fmla="*/ 253 h 902"/>
                <a:gd name="T88" fmla="*/ 660 w 902"/>
                <a:gd name="T89" fmla="*/ 116 h 902"/>
                <a:gd name="T90" fmla="*/ 617 w 902"/>
                <a:gd name="T91" fmla="*/ 32 h 902"/>
                <a:gd name="T92" fmla="*/ 501 w 902"/>
                <a:gd name="T93" fmla="*/ 0 h 902"/>
                <a:gd name="T94" fmla="*/ 371 w 902"/>
                <a:gd name="T95" fmla="*/ 19 h 902"/>
                <a:gd name="T96" fmla="*/ 306 w 902"/>
                <a:gd name="T97" fmla="*/ 60 h 902"/>
                <a:gd name="T98" fmla="*/ 263 w 902"/>
                <a:gd name="T99" fmla="*/ 119 h 902"/>
                <a:gd name="T100" fmla="*/ 284 w 902"/>
                <a:gd name="T101" fmla="*/ 248 h 902"/>
                <a:gd name="T102" fmla="*/ 268 w 902"/>
                <a:gd name="T103" fmla="*/ 329 h 902"/>
                <a:gd name="T104" fmla="*/ 298 w 902"/>
                <a:gd name="T105" fmla="*/ 421 h 902"/>
                <a:gd name="T106" fmla="*/ 313 w 902"/>
                <a:gd name="T107" fmla="*/ 551 h 902"/>
                <a:gd name="T108" fmla="*/ 168 w 902"/>
                <a:gd name="T109" fmla="*/ 628 h 902"/>
                <a:gd name="T110" fmla="*/ 36 w 902"/>
                <a:gd name="T111" fmla="*/ 718 h 902"/>
                <a:gd name="T112" fmla="*/ 0 w 902"/>
                <a:gd name="T113" fmla="*/ 886 h 902"/>
                <a:gd name="T114" fmla="*/ 351 w 902"/>
                <a:gd name="T115" fmla="*/ 901 h 902"/>
                <a:gd name="T116" fmla="*/ 901 w 902"/>
                <a:gd name="T117" fmla="*/ 893 h 902"/>
                <a:gd name="T118" fmla="*/ 891 w 902"/>
                <a:gd name="T119" fmla="*/ 774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2" h="902">
                  <a:moveTo>
                    <a:pt x="553" y="871"/>
                  </a:moveTo>
                  <a:lnTo>
                    <a:pt x="550" y="858"/>
                  </a:lnTo>
                  <a:lnTo>
                    <a:pt x="545" y="842"/>
                  </a:lnTo>
                  <a:lnTo>
                    <a:pt x="539" y="824"/>
                  </a:lnTo>
                  <a:lnTo>
                    <a:pt x="533" y="806"/>
                  </a:lnTo>
                  <a:lnTo>
                    <a:pt x="524" y="788"/>
                  </a:lnTo>
                  <a:lnTo>
                    <a:pt x="514" y="769"/>
                  </a:lnTo>
                  <a:lnTo>
                    <a:pt x="509" y="761"/>
                  </a:lnTo>
                  <a:lnTo>
                    <a:pt x="502" y="753"/>
                  </a:lnTo>
                  <a:lnTo>
                    <a:pt x="497" y="746"/>
                  </a:lnTo>
                  <a:lnTo>
                    <a:pt x="491" y="739"/>
                  </a:lnTo>
                  <a:lnTo>
                    <a:pt x="498" y="734"/>
                  </a:lnTo>
                  <a:lnTo>
                    <a:pt x="505" y="728"/>
                  </a:lnTo>
                  <a:lnTo>
                    <a:pt x="511" y="721"/>
                  </a:lnTo>
                  <a:lnTo>
                    <a:pt x="516" y="713"/>
                  </a:lnTo>
                  <a:lnTo>
                    <a:pt x="521" y="705"/>
                  </a:lnTo>
                  <a:lnTo>
                    <a:pt x="523" y="696"/>
                  </a:lnTo>
                  <a:lnTo>
                    <a:pt x="525" y="687"/>
                  </a:lnTo>
                  <a:lnTo>
                    <a:pt x="526" y="678"/>
                  </a:lnTo>
                  <a:lnTo>
                    <a:pt x="673" y="765"/>
                  </a:lnTo>
                  <a:lnTo>
                    <a:pt x="676" y="766"/>
                  </a:lnTo>
                  <a:lnTo>
                    <a:pt x="680" y="767"/>
                  </a:lnTo>
                  <a:lnTo>
                    <a:pt x="685" y="766"/>
                  </a:lnTo>
                  <a:lnTo>
                    <a:pt x="690" y="764"/>
                  </a:lnTo>
                  <a:lnTo>
                    <a:pt x="693" y="760"/>
                  </a:lnTo>
                  <a:lnTo>
                    <a:pt x="694" y="757"/>
                  </a:lnTo>
                  <a:lnTo>
                    <a:pt x="695" y="751"/>
                  </a:lnTo>
                  <a:lnTo>
                    <a:pt x="694" y="747"/>
                  </a:lnTo>
                  <a:lnTo>
                    <a:pt x="656" y="630"/>
                  </a:lnTo>
                  <a:lnTo>
                    <a:pt x="656" y="629"/>
                  </a:lnTo>
                  <a:lnTo>
                    <a:pt x="655" y="628"/>
                  </a:lnTo>
                  <a:lnTo>
                    <a:pt x="663" y="631"/>
                  </a:lnTo>
                  <a:lnTo>
                    <a:pt x="671" y="634"/>
                  </a:lnTo>
                  <a:lnTo>
                    <a:pt x="698" y="645"/>
                  </a:lnTo>
                  <a:lnTo>
                    <a:pt x="724" y="655"/>
                  </a:lnTo>
                  <a:lnTo>
                    <a:pt x="750" y="665"/>
                  </a:lnTo>
                  <a:lnTo>
                    <a:pt x="774" y="676"/>
                  </a:lnTo>
                  <a:lnTo>
                    <a:pt x="796" y="688"/>
                  </a:lnTo>
                  <a:lnTo>
                    <a:pt x="814" y="699"/>
                  </a:lnTo>
                  <a:lnTo>
                    <a:pt x="822" y="705"/>
                  </a:lnTo>
                  <a:lnTo>
                    <a:pt x="828" y="710"/>
                  </a:lnTo>
                  <a:lnTo>
                    <a:pt x="835" y="716"/>
                  </a:lnTo>
                  <a:lnTo>
                    <a:pt x="839" y="722"/>
                  </a:lnTo>
                  <a:lnTo>
                    <a:pt x="845" y="731"/>
                  </a:lnTo>
                  <a:lnTo>
                    <a:pt x="849" y="739"/>
                  </a:lnTo>
                  <a:lnTo>
                    <a:pt x="852" y="748"/>
                  </a:lnTo>
                  <a:lnTo>
                    <a:pt x="856" y="759"/>
                  </a:lnTo>
                  <a:lnTo>
                    <a:pt x="862" y="779"/>
                  </a:lnTo>
                  <a:lnTo>
                    <a:pt x="866" y="800"/>
                  </a:lnTo>
                  <a:lnTo>
                    <a:pt x="869" y="821"/>
                  </a:lnTo>
                  <a:lnTo>
                    <a:pt x="870" y="840"/>
                  </a:lnTo>
                  <a:lnTo>
                    <a:pt x="871" y="857"/>
                  </a:lnTo>
                  <a:lnTo>
                    <a:pt x="872" y="871"/>
                  </a:lnTo>
                  <a:lnTo>
                    <a:pt x="553" y="871"/>
                  </a:lnTo>
                  <a:close/>
                  <a:moveTo>
                    <a:pt x="451" y="871"/>
                  </a:moveTo>
                  <a:lnTo>
                    <a:pt x="372" y="871"/>
                  </a:lnTo>
                  <a:lnTo>
                    <a:pt x="379" y="851"/>
                  </a:lnTo>
                  <a:lnTo>
                    <a:pt x="389" y="829"/>
                  </a:lnTo>
                  <a:lnTo>
                    <a:pt x="397" y="809"/>
                  </a:lnTo>
                  <a:lnTo>
                    <a:pt x="408" y="791"/>
                  </a:lnTo>
                  <a:lnTo>
                    <a:pt x="413" y="782"/>
                  </a:lnTo>
                  <a:lnTo>
                    <a:pt x="419" y="775"/>
                  </a:lnTo>
                  <a:lnTo>
                    <a:pt x="424" y="768"/>
                  </a:lnTo>
                  <a:lnTo>
                    <a:pt x="430" y="763"/>
                  </a:lnTo>
                  <a:lnTo>
                    <a:pt x="435" y="758"/>
                  </a:lnTo>
                  <a:lnTo>
                    <a:pt x="440" y="754"/>
                  </a:lnTo>
                  <a:lnTo>
                    <a:pt x="446" y="752"/>
                  </a:lnTo>
                  <a:lnTo>
                    <a:pt x="451" y="751"/>
                  </a:lnTo>
                  <a:lnTo>
                    <a:pt x="456" y="752"/>
                  </a:lnTo>
                  <a:lnTo>
                    <a:pt x="462" y="754"/>
                  </a:lnTo>
                  <a:lnTo>
                    <a:pt x="467" y="758"/>
                  </a:lnTo>
                  <a:lnTo>
                    <a:pt x="472" y="763"/>
                  </a:lnTo>
                  <a:lnTo>
                    <a:pt x="477" y="768"/>
                  </a:lnTo>
                  <a:lnTo>
                    <a:pt x="482" y="775"/>
                  </a:lnTo>
                  <a:lnTo>
                    <a:pt x="486" y="782"/>
                  </a:lnTo>
                  <a:lnTo>
                    <a:pt x="492" y="791"/>
                  </a:lnTo>
                  <a:lnTo>
                    <a:pt x="500" y="809"/>
                  </a:lnTo>
                  <a:lnTo>
                    <a:pt x="509" y="829"/>
                  </a:lnTo>
                  <a:lnTo>
                    <a:pt x="516" y="851"/>
                  </a:lnTo>
                  <a:lnTo>
                    <a:pt x="522" y="871"/>
                  </a:lnTo>
                  <a:lnTo>
                    <a:pt x="451" y="871"/>
                  </a:lnTo>
                  <a:close/>
                  <a:moveTo>
                    <a:pt x="68" y="722"/>
                  </a:moveTo>
                  <a:lnTo>
                    <a:pt x="73" y="716"/>
                  </a:lnTo>
                  <a:lnTo>
                    <a:pt x="78" y="710"/>
                  </a:lnTo>
                  <a:lnTo>
                    <a:pt x="85" y="704"/>
                  </a:lnTo>
                  <a:lnTo>
                    <a:pt x="93" y="699"/>
                  </a:lnTo>
                  <a:lnTo>
                    <a:pt x="112" y="687"/>
                  </a:lnTo>
                  <a:lnTo>
                    <a:pt x="134" y="676"/>
                  </a:lnTo>
                  <a:lnTo>
                    <a:pt x="157" y="665"/>
                  </a:lnTo>
                  <a:lnTo>
                    <a:pt x="183" y="655"/>
                  </a:lnTo>
                  <a:lnTo>
                    <a:pt x="210" y="644"/>
                  </a:lnTo>
                  <a:lnTo>
                    <a:pt x="237" y="633"/>
                  </a:lnTo>
                  <a:lnTo>
                    <a:pt x="244" y="631"/>
                  </a:lnTo>
                  <a:lnTo>
                    <a:pt x="252" y="628"/>
                  </a:lnTo>
                  <a:lnTo>
                    <a:pt x="251" y="629"/>
                  </a:lnTo>
                  <a:lnTo>
                    <a:pt x="251" y="630"/>
                  </a:lnTo>
                  <a:lnTo>
                    <a:pt x="211" y="747"/>
                  </a:lnTo>
                  <a:lnTo>
                    <a:pt x="210" y="751"/>
                  </a:lnTo>
                  <a:lnTo>
                    <a:pt x="211" y="757"/>
                  </a:lnTo>
                  <a:lnTo>
                    <a:pt x="213" y="760"/>
                  </a:lnTo>
                  <a:lnTo>
                    <a:pt x="216" y="764"/>
                  </a:lnTo>
                  <a:lnTo>
                    <a:pt x="221" y="766"/>
                  </a:lnTo>
                  <a:lnTo>
                    <a:pt x="225" y="767"/>
                  </a:lnTo>
                  <a:lnTo>
                    <a:pt x="229" y="766"/>
                  </a:lnTo>
                  <a:lnTo>
                    <a:pt x="233" y="765"/>
                  </a:lnTo>
                  <a:lnTo>
                    <a:pt x="376" y="678"/>
                  </a:lnTo>
                  <a:lnTo>
                    <a:pt x="377" y="688"/>
                  </a:lnTo>
                  <a:lnTo>
                    <a:pt x="379" y="696"/>
                  </a:lnTo>
                  <a:lnTo>
                    <a:pt x="382" y="705"/>
                  </a:lnTo>
                  <a:lnTo>
                    <a:pt x="387" y="713"/>
                  </a:lnTo>
                  <a:lnTo>
                    <a:pt x="392" y="720"/>
                  </a:lnTo>
                  <a:lnTo>
                    <a:pt x="397" y="728"/>
                  </a:lnTo>
                  <a:lnTo>
                    <a:pt x="404" y="734"/>
                  </a:lnTo>
                  <a:lnTo>
                    <a:pt x="411" y="739"/>
                  </a:lnTo>
                  <a:lnTo>
                    <a:pt x="405" y="746"/>
                  </a:lnTo>
                  <a:lnTo>
                    <a:pt x="398" y="752"/>
                  </a:lnTo>
                  <a:lnTo>
                    <a:pt x="392" y="761"/>
                  </a:lnTo>
                  <a:lnTo>
                    <a:pt x="387" y="769"/>
                  </a:lnTo>
                  <a:lnTo>
                    <a:pt x="376" y="788"/>
                  </a:lnTo>
                  <a:lnTo>
                    <a:pt x="366" y="806"/>
                  </a:lnTo>
                  <a:lnTo>
                    <a:pt x="358" y="825"/>
                  </a:lnTo>
                  <a:lnTo>
                    <a:pt x="350" y="842"/>
                  </a:lnTo>
                  <a:lnTo>
                    <a:pt x="345" y="858"/>
                  </a:lnTo>
                  <a:lnTo>
                    <a:pt x="341" y="871"/>
                  </a:lnTo>
                  <a:lnTo>
                    <a:pt x="31" y="871"/>
                  </a:lnTo>
                  <a:lnTo>
                    <a:pt x="32" y="857"/>
                  </a:lnTo>
                  <a:lnTo>
                    <a:pt x="34" y="840"/>
                  </a:lnTo>
                  <a:lnTo>
                    <a:pt x="36" y="821"/>
                  </a:lnTo>
                  <a:lnTo>
                    <a:pt x="40" y="800"/>
                  </a:lnTo>
                  <a:lnTo>
                    <a:pt x="45" y="779"/>
                  </a:lnTo>
                  <a:lnTo>
                    <a:pt x="51" y="759"/>
                  </a:lnTo>
                  <a:lnTo>
                    <a:pt x="54" y="748"/>
                  </a:lnTo>
                  <a:lnTo>
                    <a:pt x="59" y="739"/>
                  </a:lnTo>
                  <a:lnTo>
                    <a:pt x="63" y="731"/>
                  </a:lnTo>
                  <a:lnTo>
                    <a:pt x="68" y="722"/>
                  </a:lnTo>
                  <a:close/>
                  <a:moveTo>
                    <a:pt x="331" y="574"/>
                  </a:moveTo>
                  <a:lnTo>
                    <a:pt x="331" y="586"/>
                  </a:lnTo>
                  <a:lnTo>
                    <a:pt x="331" y="589"/>
                  </a:lnTo>
                  <a:lnTo>
                    <a:pt x="332" y="591"/>
                  </a:lnTo>
                  <a:lnTo>
                    <a:pt x="333" y="595"/>
                  </a:lnTo>
                  <a:lnTo>
                    <a:pt x="335" y="597"/>
                  </a:lnTo>
                  <a:lnTo>
                    <a:pt x="343" y="603"/>
                  </a:lnTo>
                  <a:lnTo>
                    <a:pt x="350" y="609"/>
                  </a:lnTo>
                  <a:lnTo>
                    <a:pt x="359" y="614"/>
                  </a:lnTo>
                  <a:lnTo>
                    <a:pt x="367" y="618"/>
                  </a:lnTo>
                  <a:lnTo>
                    <a:pt x="376" y="621"/>
                  </a:lnTo>
                  <a:lnTo>
                    <a:pt x="385" y="625"/>
                  </a:lnTo>
                  <a:lnTo>
                    <a:pt x="393" y="627"/>
                  </a:lnTo>
                  <a:lnTo>
                    <a:pt x="402" y="628"/>
                  </a:lnTo>
                  <a:lnTo>
                    <a:pt x="253" y="718"/>
                  </a:lnTo>
                  <a:lnTo>
                    <a:pt x="278" y="640"/>
                  </a:lnTo>
                  <a:lnTo>
                    <a:pt x="283" y="631"/>
                  </a:lnTo>
                  <a:lnTo>
                    <a:pt x="287" y="621"/>
                  </a:lnTo>
                  <a:lnTo>
                    <a:pt x="292" y="613"/>
                  </a:lnTo>
                  <a:lnTo>
                    <a:pt x="300" y="604"/>
                  </a:lnTo>
                  <a:lnTo>
                    <a:pt x="307" y="596"/>
                  </a:lnTo>
                  <a:lnTo>
                    <a:pt x="315" y="588"/>
                  </a:lnTo>
                  <a:lnTo>
                    <a:pt x="322" y="581"/>
                  </a:lnTo>
                  <a:lnTo>
                    <a:pt x="331" y="574"/>
                  </a:lnTo>
                  <a:close/>
                  <a:moveTo>
                    <a:pt x="316" y="353"/>
                  </a:moveTo>
                  <a:lnTo>
                    <a:pt x="315" y="348"/>
                  </a:lnTo>
                  <a:lnTo>
                    <a:pt x="313" y="344"/>
                  </a:lnTo>
                  <a:lnTo>
                    <a:pt x="308" y="341"/>
                  </a:lnTo>
                  <a:lnTo>
                    <a:pt x="303" y="338"/>
                  </a:lnTo>
                  <a:lnTo>
                    <a:pt x="300" y="333"/>
                  </a:lnTo>
                  <a:lnTo>
                    <a:pt x="297" y="323"/>
                  </a:lnTo>
                  <a:lnTo>
                    <a:pt x="296" y="318"/>
                  </a:lnTo>
                  <a:lnTo>
                    <a:pt x="294" y="312"/>
                  </a:lnTo>
                  <a:lnTo>
                    <a:pt x="294" y="305"/>
                  </a:lnTo>
                  <a:lnTo>
                    <a:pt x="294" y="298"/>
                  </a:lnTo>
                  <a:lnTo>
                    <a:pt x="296" y="290"/>
                  </a:lnTo>
                  <a:lnTo>
                    <a:pt x="299" y="284"/>
                  </a:lnTo>
                  <a:lnTo>
                    <a:pt x="300" y="280"/>
                  </a:lnTo>
                  <a:lnTo>
                    <a:pt x="302" y="277"/>
                  </a:lnTo>
                  <a:lnTo>
                    <a:pt x="305" y="274"/>
                  </a:lnTo>
                  <a:lnTo>
                    <a:pt x="308" y="272"/>
                  </a:lnTo>
                  <a:lnTo>
                    <a:pt x="312" y="270"/>
                  </a:lnTo>
                  <a:lnTo>
                    <a:pt x="315" y="267"/>
                  </a:lnTo>
                  <a:lnTo>
                    <a:pt x="316" y="263"/>
                  </a:lnTo>
                  <a:lnTo>
                    <a:pt x="317" y="259"/>
                  </a:lnTo>
                  <a:lnTo>
                    <a:pt x="316" y="250"/>
                  </a:lnTo>
                  <a:lnTo>
                    <a:pt x="311" y="234"/>
                  </a:lnTo>
                  <a:lnTo>
                    <a:pt x="307" y="222"/>
                  </a:lnTo>
                  <a:lnTo>
                    <a:pt x="302" y="204"/>
                  </a:lnTo>
                  <a:lnTo>
                    <a:pt x="298" y="186"/>
                  </a:lnTo>
                  <a:lnTo>
                    <a:pt x="294" y="167"/>
                  </a:lnTo>
                  <a:lnTo>
                    <a:pt x="292" y="148"/>
                  </a:lnTo>
                  <a:lnTo>
                    <a:pt x="292" y="129"/>
                  </a:lnTo>
                  <a:lnTo>
                    <a:pt x="293" y="121"/>
                  </a:lnTo>
                  <a:lnTo>
                    <a:pt x="296" y="112"/>
                  </a:lnTo>
                  <a:lnTo>
                    <a:pt x="298" y="106"/>
                  </a:lnTo>
                  <a:lnTo>
                    <a:pt x="302" y="99"/>
                  </a:lnTo>
                  <a:lnTo>
                    <a:pt x="305" y="96"/>
                  </a:lnTo>
                  <a:lnTo>
                    <a:pt x="308" y="93"/>
                  </a:lnTo>
                  <a:lnTo>
                    <a:pt x="313" y="90"/>
                  </a:lnTo>
                  <a:lnTo>
                    <a:pt x="317" y="88"/>
                  </a:lnTo>
                  <a:lnTo>
                    <a:pt x="322" y="86"/>
                  </a:lnTo>
                  <a:lnTo>
                    <a:pt x="328" y="85"/>
                  </a:lnTo>
                  <a:lnTo>
                    <a:pt x="333" y="84"/>
                  </a:lnTo>
                  <a:lnTo>
                    <a:pt x="340" y="84"/>
                  </a:lnTo>
                  <a:lnTo>
                    <a:pt x="345" y="83"/>
                  </a:lnTo>
                  <a:lnTo>
                    <a:pt x="349" y="81"/>
                  </a:lnTo>
                  <a:lnTo>
                    <a:pt x="352" y="78"/>
                  </a:lnTo>
                  <a:lnTo>
                    <a:pt x="355" y="73"/>
                  </a:lnTo>
                  <a:lnTo>
                    <a:pt x="356" y="68"/>
                  </a:lnTo>
                  <a:lnTo>
                    <a:pt x="359" y="64"/>
                  </a:lnTo>
                  <a:lnTo>
                    <a:pt x="363" y="60"/>
                  </a:lnTo>
                  <a:lnTo>
                    <a:pt x="368" y="55"/>
                  </a:lnTo>
                  <a:lnTo>
                    <a:pt x="374" y="51"/>
                  </a:lnTo>
                  <a:lnTo>
                    <a:pt x="381" y="48"/>
                  </a:lnTo>
                  <a:lnTo>
                    <a:pt x="389" y="44"/>
                  </a:lnTo>
                  <a:lnTo>
                    <a:pt x="397" y="41"/>
                  </a:lnTo>
                  <a:lnTo>
                    <a:pt x="417" y="36"/>
                  </a:lnTo>
                  <a:lnTo>
                    <a:pt x="439" y="32"/>
                  </a:lnTo>
                  <a:lnTo>
                    <a:pt x="463" y="30"/>
                  </a:lnTo>
                  <a:lnTo>
                    <a:pt x="487" y="30"/>
                  </a:lnTo>
                  <a:lnTo>
                    <a:pt x="511" y="31"/>
                  </a:lnTo>
                  <a:lnTo>
                    <a:pt x="535" y="34"/>
                  </a:lnTo>
                  <a:lnTo>
                    <a:pt x="546" y="36"/>
                  </a:lnTo>
                  <a:lnTo>
                    <a:pt x="557" y="39"/>
                  </a:lnTo>
                  <a:lnTo>
                    <a:pt x="568" y="42"/>
                  </a:lnTo>
                  <a:lnTo>
                    <a:pt x="579" y="46"/>
                  </a:lnTo>
                  <a:lnTo>
                    <a:pt x="588" y="50"/>
                  </a:lnTo>
                  <a:lnTo>
                    <a:pt x="597" y="54"/>
                  </a:lnTo>
                  <a:lnTo>
                    <a:pt x="604" y="60"/>
                  </a:lnTo>
                  <a:lnTo>
                    <a:pt x="612" y="65"/>
                  </a:lnTo>
                  <a:lnTo>
                    <a:pt x="617" y="70"/>
                  </a:lnTo>
                  <a:lnTo>
                    <a:pt x="623" y="77"/>
                  </a:lnTo>
                  <a:lnTo>
                    <a:pt x="626" y="84"/>
                  </a:lnTo>
                  <a:lnTo>
                    <a:pt x="628" y="91"/>
                  </a:lnTo>
                  <a:lnTo>
                    <a:pt x="629" y="99"/>
                  </a:lnTo>
                  <a:lnTo>
                    <a:pt x="630" y="108"/>
                  </a:lnTo>
                  <a:lnTo>
                    <a:pt x="630" y="118"/>
                  </a:lnTo>
                  <a:lnTo>
                    <a:pt x="629" y="126"/>
                  </a:lnTo>
                  <a:lnTo>
                    <a:pt x="626" y="145"/>
                  </a:lnTo>
                  <a:lnTo>
                    <a:pt x="622" y="165"/>
                  </a:lnTo>
                  <a:lnTo>
                    <a:pt x="611" y="200"/>
                  </a:lnTo>
                  <a:lnTo>
                    <a:pt x="599" y="230"/>
                  </a:lnTo>
                  <a:lnTo>
                    <a:pt x="595" y="241"/>
                  </a:lnTo>
                  <a:lnTo>
                    <a:pt x="591" y="249"/>
                  </a:lnTo>
                  <a:lnTo>
                    <a:pt x="590" y="255"/>
                  </a:lnTo>
                  <a:lnTo>
                    <a:pt x="589" y="259"/>
                  </a:lnTo>
                  <a:lnTo>
                    <a:pt x="590" y="263"/>
                  </a:lnTo>
                  <a:lnTo>
                    <a:pt x="591" y="267"/>
                  </a:lnTo>
                  <a:lnTo>
                    <a:pt x="595" y="270"/>
                  </a:lnTo>
                  <a:lnTo>
                    <a:pt x="598" y="272"/>
                  </a:lnTo>
                  <a:lnTo>
                    <a:pt x="601" y="274"/>
                  </a:lnTo>
                  <a:lnTo>
                    <a:pt x="604" y="277"/>
                  </a:lnTo>
                  <a:lnTo>
                    <a:pt x="606" y="279"/>
                  </a:lnTo>
                  <a:lnTo>
                    <a:pt x="608" y="283"/>
                  </a:lnTo>
                  <a:lnTo>
                    <a:pt x="610" y="290"/>
                  </a:lnTo>
                  <a:lnTo>
                    <a:pt x="611" y="297"/>
                  </a:lnTo>
                  <a:lnTo>
                    <a:pt x="612" y="304"/>
                  </a:lnTo>
                  <a:lnTo>
                    <a:pt x="611" y="311"/>
                  </a:lnTo>
                  <a:lnTo>
                    <a:pt x="610" y="318"/>
                  </a:lnTo>
                  <a:lnTo>
                    <a:pt x="609" y="323"/>
                  </a:lnTo>
                  <a:lnTo>
                    <a:pt x="605" y="333"/>
                  </a:lnTo>
                  <a:lnTo>
                    <a:pt x="601" y="338"/>
                  </a:lnTo>
                  <a:lnTo>
                    <a:pt x="597" y="341"/>
                  </a:lnTo>
                  <a:lnTo>
                    <a:pt x="593" y="344"/>
                  </a:lnTo>
                  <a:lnTo>
                    <a:pt x="590" y="348"/>
                  </a:lnTo>
                  <a:lnTo>
                    <a:pt x="589" y="353"/>
                  </a:lnTo>
                  <a:lnTo>
                    <a:pt x="588" y="366"/>
                  </a:lnTo>
                  <a:lnTo>
                    <a:pt x="587" y="377"/>
                  </a:lnTo>
                  <a:lnTo>
                    <a:pt x="585" y="388"/>
                  </a:lnTo>
                  <a:lnTo>
                    <a:pt x="583" y="397"/>
                  </a:lnTo>
                  <a:lnTo>
                    <a:pt x="580" y="406"/>
                  </a:lnTo>
                  <a:lnTo>
                    <a:pt x="576" y="415"/>
                  </a:lnTo>
                  <a:lnTo>
                    <a:pt x="573" y="422"/>
                  </a:lnTo>
                  <a:lnTo>
                    <a:pt x="569" y="428"/>
                  </a:lnTo>
                  <a:lnTo>
                    <a:pt x="561" y="439"/>
                  </a:lnTo>
                  <a:lnTo>
                    <a:pt x="555" y="447"/>
                  </a:lnTo>
                  <a:lnTo>
                    <a:pt x="550" y="452"/>
                  </a:lnTo>
                  <a:lnTo>
                    <a:pt x="548" y="454"/>
                  </a:lnTo>
                  <a:lnTo>
                    <a:pt x="545" y="456"/>
                  </a:lnTo>
                  <a:lnTo>
                    <a:pt x="543" y="458"/>
                  </a:lnTo>
                  <a:lnTo>
                    <a:pt x="542" y="463"/>
                  </a:lnTo>
                  <a:lnTo>
                    <a:pt x="541" y="466"/>
                  </a:lnTo>
                  <a:lnTo>
                    <a:pt x="541" y="556"/>
                  </a:lnTo>
                  <a:lnTo>
                    <a:pt x="541" y="580"/>
                  </a:lnTo>
                  <a:lnTo>
                    <a:pt x="531" y="586"/>
                  </a:lnTo>
                  <a:lnTo>
                    <a:pt x="520" y="591"/>
                  </a:lnTo>
                  <a:lnTo>
                    <a:pt x="508" y="596"/>
                  </a:lnTo>
                  <a:lnTo>
                    <a:pt x="496" y="598"/>
                  </a:lnTo>
                  <a:lnTo>
                    <a:pt x="472" y="601"/>
                  </a:lnTo>
                  <a:lnTo>
                    <a:pt x="451" y="601"/>
                  </a:lnTo>
                  <a:lnTo>
                    <a:pt x="431" y="601"/>
                  </a:lnTo>
                  <a:lnTo>
                    <a:pt x="407" y="598"/>
                  </a:lnTo>
                  <a:lnTo>
                    <a:pt x="394" y="596"/>
                  </a:lnTo>
                  <a:lnTo>
                    <a:pt x="382" y="591"/>
                  </a:lnTo>
                  <a:lnTo>
                    <a:pt x="372" y="586"/>
                  </a:lnTo>
                  <a:lnTo>
                    <a:pt x="361" y="580"/>
                  </a:lnTo>
                  <a:lnTo>
                    <a:pt x="361" y="556"/>
                  </a:lnTo>
                  <a:lnTo>
                    <a:pt x="361" y="466"/>
                  </a:lnTo>
                  <a:lnTo>
                    <a:pt x="361" y="463"/>
                  </a:lnTo>
                  <a:lnTo>
                    <a:pt x="360" y="460"/>
                  </a:lnTo>
                  <a:lnTo>
                    <a:pt x="358" y="456"/>
                  </a:lnTo>
                  <a:lnTo>
                    <a:pt x="356" y="454"/>
                  </a:lnTo>
                  <a:lnTo>
                    <a:pt x="349" y="448"/>
                  </a:lnTo>
                  <a:lnTo>
                    <a:pt x="335" y="430"/>
                  </a:lnTo>
                  <a:lnTo>
                    <a:pt x="328" y="416"/>
                  </a:lnTo>
                  <a:lnTo>
                    <a:pt x="322" y="397"/>
                  </a:lnTo>
                  <a:lnTo>
                    <a:pt x="319" y="388"/>
                  </a:lnTo>
                  <a:lnTo>
                    <a:pt x="317" y="377"/>
                  </a:lnTo>
                  <a:lnTo>
                    <a:pt x="316" y="366"/>
                  </a:lnTo>
                  <a:lnTo>
                    <a:pt x="316" y="353"/>
                  </a:lnTo>
                  <a:close/>
                  <a:moveTo>
                    <a:pt x="451" y="721"/>
                  </a:moveTo>
                  <a:lnTo>
                    <a:pt x="442" y="720"/>
                  </a:lnTo>
                  <a:lnTo>
                    <a:pt x="435" y="718"/>
                  </a:lnTo>
                  <a:lnTo>
                    <a:pt x="426" y="714"/>
                  </a:lnTo>
                  <a:lnTo>
                    <a:pt x="420" y="707"/>
                  </a:lnTo>
                  <a:lnTo>
                    <a:pt x="415" y="701"/>
                  </a:lnTo>
                  <a:lnTo>
                    <a:pt x="410" y="693"/>
                  </a:lnTo>
                  <a:lnTo>
                    <a:pt x="407" y="685"/>
                  </a:lnTo>
                  <a:lnTo>
                    <a:pt x="406" y="676"/>
                  </a:lnTo>
                  <a:lnTo>
                    <a:pt x="406" y="661"/>
                  </a:lnTo>
                  <a:lnTo>
                    <a:pt x="451" y="633"/>
                  </a:lnTo>
                  <a:lnTo>
                    <a:pt x="496" y="660"/>
                  </a:lnTo>
                  <a:lnTo>
                    <a:pt x="496" y="676"/>
                  </a:lnTo>
                  <a:lnTo>
                    <a:pt x="495" y="685"/>
                  </a:lnTo>
                  <a:lnTo>
                    <a:pt x="493" y="693"/>
                  </a:lnTo>
                  <a:lnTo>
                    <a:pt x="489" y="701"/>
                  </a:lnTo>
                  <a:lnTo>
                    <a:pt x="482" y="707"/>
                  </a:lnTo>
                  <a:lnTo>
                    <a:pt x="476" y="714"/>
                  </a:lnTo>
                  <a:lnTo>
                    <a:pt x="468" y="718"/>
                  </a:lnTo>
                  <a:lnTo>
                    <a:pt x="460" y="720"/>
                  </a:lnTo>
                  <a:lnTo>
                    <a:pt x="451" y="721"/>
                  </a:lnTo>
                  <a:close/>
                  <a:moveTo>
                    <a:pt x="628" y="640"/>
                  </a:moveTo>
                  <a:lnTo>
                    <a:pt x="654" y="718"/>
                  </a:lnTo>
                  <a:lnTo>
                    <a:pt x="500" y="628"/>
                  </a:lnTo>
                  <a:lnTo>
                    <a:pt x="510" y="626"/>
                  </a:lnTo>
                  <a:lnTo>
                    <a:pt x="519" y="624"/>
                  </a:lnTo>
                  <a:lnTo>
                    <a:pt x="527" y="621"/>
                  </a:lnTo>
                  <a:lnTo>
                    <a:pt x="536" y="618"/>
                  </a:lnTo>
                  <a:lnTo>
                    <a:pt x="544" y="614"/>
                  </a:lnTo>
                  <a:lnTo>
                    <a:pt x="552" y="609"/>
                  </a:lnTo>
                  <a:lnTo>
                    <a:pt x="560" y="603"/>
                  </a:lnTo>
                  <a:lnTo>
                    <a:pt x="567" y="597"/>
                  </a:lnTo>
                  <a:lnTo>
                    <a:pt x="569" y="595"/>
                  </a:lnTo>
                  <a:lnTo>
                    <a:pt x="570" y="591"/>
                  </a:lnTo>
                  <a:lnTo>
                    <a:pt x="571" y="589"/>
                  </a:lnTo>
                  <a:lnTo>
                    <a:pt x="571" y="586"/>
                  </a:lnTo>
                  <a:lnTo>
                    <a:pt x="571" y="573"/>
                  </a:lnTo>
                  <a:lnTo>
                    <a:pt x="581" y="580"/>
                  </a:lnTo>
                  <a:lnTo>
                    <a:pt x="589" y="586"/>
                  </a:lnTo>
                  <a:lnTo>
                    <a:pt x="597" y="595"/>
                  </a:lnTo>
                  <a:lnTo>
                    <a:pt x="605" y="603"/>
                  </a:lnTo>
                  <a:lnTo>
                    <a:pt x="613" y="612"/>
                  </a:lnTo>
                  <a:lnTo>
                    <a:pt x="618" y="621"/>
                  </a:lnTo>
                  <a:lnTo>
                    <a:pt x="624" y="631"/>
                  </a:lnTo>
                  <a:lnTo>
                    <a:pt x="628" y="640"/>
                  </a:lnTo>
                  <a:close/>
                  <a:moveTo>
                    <a:pt x="865" y="705"/>
                  </a:moveTo>
                  <a:lnTo>
                    <a:pt x="858" y="699"/>
                  </a:lnTo>
                  <a:lnTo>
                    <a:pt x="852" y="691"/>
                  </a:lnTo>
                  <a:lnTo>
                    <a:pt x="845" y="684"/>
                  </a:lnTo>
                  <a:lnTo>
                    <a:pt x="836" y="677"/>
                  </a:lnTo>
                  <a:lnTo>
                    <a:pt x="816" y="664"/>
                  </a:lnTo>
                  <a:lnTo>
                    <a:pt x="793" y="653"/>
                  </a:lnTo>
                  <a:lnTo>
                    <a:pt x="767" y="641"/>
                  </a:lnTo>
                  <a:lnTo>
                    <a:pt x="741" y="629"/>
                  </a:lnTo>
                  <a:lnTo>
                    <a:pt x="712" y="617"/>
                  </a:lnTo>
                  <a:lnTo>
                    <a:pt x="682" y="606"/>
                  </a:lnTo>
                  <a:lnTo>
                    <a:pt x="669" y="601"/>
                  </a:lnTo>
                  <a:lnTo>
                    <a:pt x="656" y="597"/>
                  </a:lnTo>
                  <a:lnTo>
                    <a:pt x="643" y="591"/>
                  </a:lnTo>
                  <a:lnTo>
                    <a:pt x="630" y="586"/>
                  </a:lnTo>
                  <a:lnTo>
                    <a:pt x="618" y="573"/>
                  </a:lnTo>
                  <a:lnTo>
                    <a:pt x="605" y="561"/>
                  </a:lnTo>
                  <a:lnTo>
                    <a:pt x="593" y="551"/>
                  </a:lnTo>
                  <a:lnTo>
                    <a:pt x="579" y="543"/>
                  </a:lnTo>
                  <a:lnTo>
                    <a:pt x="575" y="542"/>
                  </a:lnTo>
                  <a:lnTo>
                    <a:pt x="572" y="541"/>
                  </a:lnTo>
                  <a:lnTo>
                    <a:pt x="571" y="541"/>
                  </a:lnTo>
                  <a:lnTo>
                    <a:pt x="571" y="472"/>
                  </a:lnTo>
                  <a:lnTo>
                    <a:pt x="578" y="467"/>
                  </a:lnTo>
                  <a:lnTo>
                    <a:pt x="584" y="458"/>
                  </a:lnTo>
                  <a:lnTo>
                    <a:pt x="591" y="449"/>
                  </a:lnTo>
                  <a:lnTo>
                    <a:pt x="599" y="436"/>
                  </a:lnTo>
                  <a:lnTo>
                    <a:pt x="606" y="421"/>
                  </a:lnTo>
                  <a:lnTo>
                    <a:pt x="612" y="404"/>
                  </a:lnTo>
                  <a:lnTo>
                    <a:pt x="615" y="395"/>
                  </a:lnTo>
                  <a:lnTo>
                    <a:pt x="616" y="384"/>
                  </a:lnTo>
                  <a:lnTo>
                    <a:pt x="618" y="375"/>
                  </a:lnTo>
                  <a:lnTo>
                    <a:pt x="619" y="363"/>
                  </a:lnTo>
                  <a:lnTo>
                    <a:pt x="625" y="358"/>
                  </a:lnTo>
                  <a:lnTo>
                    <a:pt x="630" y="349"/>
                  </a:lnTo>
                  <a:lnTo>
                    <a:pt x="635" y="339"/>
                  </a:lnTo>
                  <a:lnTo>
                    <a:pt x="639" y="328"/>
                  </a:lnTo>
                  <a:lnTo>
                    <a:pt x="641" y="318"/>
                  </a:lnTo>
                  <a:lnTo>
                    <a:pt x="642" y="308"/>
                  </a:lnTo>
                  <a:lnTo>
                    <a:pt x="642" y="298"/>
                  </a:lnTo>
                  <a:lnTo>
                    <a:pt x="641" y="288"/>
                  </a:lnTo>
                  <a:lnTo>
                    <a:pt x="638" y="278"/>
                  </a:lnTo>
                  <a:lnTo>
                    <a:pt x="634" y="269"/>
                  </a:lnTo>
                  <a:lnTo>
                    <a:pt x="629" y="260"/>
                  </a:lnTo>
                  <a:lnTo>
                    <a:pt x="623" y="253"/>
                  </a:lnTo>
                  <a:lnTo>
                    <a:pt x="625" y="247"/>
                  </a:lnTo>
                  <a:lnTo>
                    <a:pt x="627" y="242"/>
                  </a:lnTo>
                  <a:lnTo>
                    <a:pt x="632" y="227"/>
                  </a:lnTo>
                  <a:lnTo>
                    <a:pt x="639" y="209"/>
                  </a:lnTo>
                  <a:lnTo>
                    <a:pt x="646" y="189"/>
                  </a:lnTo>
                  <a:lnTo>
                    <a:pt x="652" y="169"/>
                  </a:lnTo>
                  <a:lnTo>
                    <a:pt x="657" y="148"/>
                  </a:lnTo>
                  <a:lnTo>
                    <a:pt x="659" y="126"/>
                  </a:lnTo>
                  <a:lnTo>
                    <a:pt x="660" y="116"/>
                  </a:lnTo>
                  <a:lnTo>
                    <a:pt x="660" y="106"/>
                  </a:lnTo>
                  <a:lnTo>
                    <a:pt x="659" y="95"/>
                  </a:lnTo>
                  <a:lnTo>
                    <a:pt x="658" y="85"/>
                  </a:lnTo>
                  <a:lnTo>
                    <a:pt x="655" y="75"/>
                  </a:lnTo>
                  <a:lnTo>
                    <a:pt x="649" y="64"/>
                  </a:lnTo>
                  <a:lnTo>
                    <a:pt x="644" y="55"/>
                  </a:lnTo>
                  <a:lnTo>
                    <a:pt x="637" y="47"/>
                  </a:lnTo>
                  <a:lnTo>
                    <a:pt x="627" y="39"/>
                  </a:lnTo>
                  <a:lnTo>
                    <a:pt x="617" y="32"/>
                  </a:lnTo>
                  <a:lnTo>
                    <a:pt x="606" y="25"/>
                  </a:lnTo>
                  <a:lnTo>
                    <a:pt x="595" y="20"/>
                  </a:lnTo>
                  <a:lnTo>
                    <a:pt x="583" y="16"/>
                  </a:lnTo>
                  <a:lnTo>
                    <a:pt x="570" y="11"/>
                  </a:lnTo>
                  <a:lnTo>
                    <a:pt x="556" y="8"/>
                  </a:lnTo>
                  <a:lnTo>
                    <a:pt x="543" y="5"/>
                  </a:lnTo>
                  <a:lnTo>
                    <a:pt x="529" y="3"/>
                  </a:lnTo>
                  <a:lnTo>
                    <a:pt x="515" y="1"/>
                  </a:lnTo>
                  <a:lnTo>
                    <a:pt x="501" y="0"/>
                  </a:lnTo>
                  <a:lnTo>
                    <a:pt x="489" y="0"/>
                  </a:lnTo>
                  <a:lnTo>
                    <a:pt x="463" y="0"/>
                  </a:lnTo>
                  <a:lnTo>
                    <a:pt x="438" y="2"/>
                  </a:lnTo>
                  <a:lnTo>
                    <a:pt x="426" y="4"/>
                  </a:lnTo>
                  <a:lnTo>
                    <a:pt x="415" y="6"/>
                  </a:lnTo>
                  <a:lnTo>
                    <a:pt x="403" y="8"/>
                  </a:lnTo>
                  <a:lnTo>
                    <a:pt x="391" y="11"/>
                  </a:lnTo>
                  <a:lnTo>
                    <a:pt x="381" y="15"/>
                  </a:lnTo>
                  <a:lnTo>
                    <a:pt x="371" y="19"/>
                  </a:lnTo>
                  <a:lnTo>
                    <a:pt x="362" y="24"/>
                  </a:lnTo>
                  <a:lnTo>
                    <a:pt x="353" y="29"/>
                  </a:lnTo>
                  <a:lnTo>
                    <a:pt x="346" y="35"/>
                  </a:lnTo>
                  <a:lnTo>
                    <a:pt x="340" y="40"/>
                  </a:lnTo>
                  <a:lnTo>
                    <a:pt x="334" y="48"/>
                  </a:lnTo>
                  <a:lnTo>
                    <a:pt x="329" y="54"/>
                  </a:lnTo>
                  <a:lnTo>
                    <a:pt x="321" y="55"/>
                  </a:lnTo>
                  <a:lnTo>
                    <a:pt x="314" y="57"/>
                  </a:lnTo>
                  <a:lnTo>
                    <a:pt x="306" y="60"/>
                  </a:lnTo>
                  <a:lnTo>
                    <a:pt x="300" y="63"/>
                  </a:lnTo>
                  <a:lnTo>
                    <a:pt x="293" y="66"/>
                  </a:lnTo>
                  <a:lnTo>
                    <a:pt x="288" y="70"/>
                  </a:lnTo>
                  <a:lnTo>
                    <a:pt x="283" y="76"/>
                  </a:lnTo>
                  <a:lnTo>
                    <a:pt x="277" y="81"/>
                  </a:lnTo>
                  <a:lnTo>
                    <a:pt x="272" y="90"/>
                  </a:lnTo>
                  <a:lnTo>
                    <a:pt x="269" y="99"/>
                  </a:lnTo>
                  <a:lnTo>
                    <a:pt x="266" y="109"/>
                  </a:lnTo>
                  <a:lnTo>
                    <a:pt x="263" y="119"/>
                  </a:lnTo>
                  <a:lnTo>
                    <a:pt x="262" y="129"/>
                  </a:lnTo>
                  <a:lnTo>
                    <a:pt x="262" y="140"/>
                  </a:lnTo>
                  <a:lnTo>
                    <a:pt x="262" y="152"/>
                  </a:lnTo>
                  <a:lnTo>
                    <a:pt x="263" y="163"/>
                  </a:lnTo>
                  <a:lnTo>
                    <a:pt x="267" y="185"/>
                  </a:lnTo>
                  <a:lnTo>
                    <a:pt x="272" y="207"/>
                  </a:lnTo>
                  <a:lnTo>
                    <a:pt x="277" y="226"/>
                  </a:lnTo>
                  <a:lnTo>
                    <a:pt x="283" y="244"/>
                  </a:lnTo>
                  <a:lnTo>
                    <a:pt x="284" y="248"/>
                  </a:lnTo>
                  <a:lnTo>
                    <a:pt x="285" y="253"/>
                  </a:lnTo>
                  <a:lnTo>
                    <a:pt x="278" y="259"/>
                  </a:lnTo>
                  <a:lnTo>
                    <a:pt x="273" y="268"/>
                  </a:lnTo>
                  <a:lnTo>
                    <a:pt x="269" y="277"/>
                  </a:lnTo>
                  <a:lnTo>
                    <a:pt x="267" y="287"/>
                  </a:lnTo>
                  <a:lnTo>
                    <a:pt x="264" y="298"/>
                  </a:lnTo>
                  <a:lnTo>
                    <a:pt x="264" y="308"/>
                  </a:lnTo>
                  <a:lnTo>
                    <a:pt x="266" y="319"/>
                  </a:lnTo>
                  <a:lnTo>
                    <a:pt x="268" y="329"/>
                  </a:lnTo>
                  <a:lnTo>
                    <a:pt x="271" y="341"/>
                  </a:lnTo>
                  <a:lnTo>
                    <a:pt x="275" y="350"/>
                  </a:lnTo>
                  <a:lnTo>
                    <a:pt x="281" y="358"/>
                  </a:lnTo>
                  <a:lnTo>
                    <a:pt x="286" y="363"/>
                  </a:lnTo>
                  <a:lnTo>
                    <a:pt x="287" y="375"/>
                  </a:lnTo>
                  <a:lnTo>
                    <a:pt x="288" y="384"/>
                  </a:lnTo>
                  <a:lnTo>
                    <a:pt x="290" y="395"/>
                  </a:lnTo>
                  <a:lnTo>
                    <a:pt x="292" y="404"/>
                  </a:lnTo>
                  <a:lnTo>
                    <a:pt x="298" y="421"/>
                  </a:lnTo>
                  <a:lnTo>
                    <a:pt x="305" y="436"/>
                  </a:lnTo>
                  <a:lnTo>
                    <a:pt x="312" y="448"/>
                  </a:lnTo>
                  <a:lnTo>
                    <a:pt x="319" y="458"/>
                  </a:lnTo>
                  <a:lnTo>
                    <a:pt x="326" y="466"/>
                  </a:lnTo>
                  <a:lnTo>
                    <a:pt x="331" y="472"/>
                  </a:lnTo>
                  <a:lnTo>
                    <a:pt x="331" y="542"/>
                  </a:lnTo>
                  <a:lnTo>
                    <a:pt x="329" y="542"/>
                  </a:lnTo>
                  <a:lnTo>
                    <a:pt x="327" y="543"/>
                  </a:lnTo>
                  <a:lnTo>
                    <a:pt x="313" y="551"/>
                  </a:lnTo>
                  <a:lnTo>
                    <a:pt x="300" y="561"/>
                  </a:lnTo>
                  <a:lnTo>
                    <a:pt x="287" y="573"/>
                  </a:lnTo>
                  <a:lnTo>
                    <a:pt x="275" y="586"/>
                  </a:lnTo>
                  <a:lnTo>
                    <a:pt x="263" y="591"/>
                  </a:lnTo>
                  <a:lnTo>
                    <a:pt x="251" y="596"/>
                  </a:lnTo>
                  <a:lnTo>
                    <a:pt x="239" y="601"/>
                  </a:lnTo>
                  <a:lnTo>
                    <a:pt x="226" y="605"/>
                  </a:lnTo>
                  <a:lnTo>
                    <a:pt x="197" y="617"/>
                  </a:lnTo>
                  <a:lnTo>
                    <a:pt x="168" y="628"/>
                  </a:lnTo>
                  <a:lnTo>
                    <a:pt x="140" y="640"/>
                  </a:lnTo>
                  <a:lnTo>
                    <a:pt x="114" y="651"/>
                  </a:lnTo>
                  <a:lnTo>
                    <a:pt x="92" y="664"/>
                  </a:lnTo>
                  <a:lnTo>
                    <a:pt x="71" y="677"/>
                  </a:lnTo>
                  <a:lnTo>
                    <a:pt x="63" y="684"/>
                  </a:lnTo>
                  <a:lnTo>
                    <a:pt x="55" y="691"/>
                  </a:lnTo>
                  <a:lnTo>
                    <a:pt x="49" y="699"/>
                  </a:lnTo>
                  <a:lnTo>
                    <a:pt x="43" y="705"/>
                  </a:lnTo>
                  <a:lnTo>
                    <a:pt x="36" y="718"/>
                  </a:lnTo>
                  <a:lnTo>
                    <a:pt x="30" y="731"/>
                  </a:lnTo>
                  <a:lnTo>
                    <a:pt x="24" y="744"/>
                  </a:lnTo>
                  <a:lnTo>
                    <a:pt x="19" y="759"/>
                  </a:lnTo>
                  <a:lnTo>
                    <a:pt x="11" y="788"/>
                  </a:lnTo>
                  <a:lnTo>
                    <a:pt x="6" y="817"/>
                  </a:lnTo>
                  <a:lnTo>
                    <a:pt x="3" y="843"/>
                  </a:lnTo>
                  <a:lnTo>
                    <a:pt x="1" y="865"/>
                  </a:lnTo>
                  <a:lnTo>
                    <a:pt x="1" y="880"/>
                  </a:lnTo>
                  <a:lnTo>
                    <a:pt x="0" y="886"/>
                  </a:lnTo>
                  <a:lnTo>
                    <a:pt x="1" y="889"/>
                  </a:lnTo>
                  <a:lnTo>
                    <a:pt x="1" y="893"/>
                  </a:lnTo>
                  <a:lnTo>
                    <a:pt x="3" y="895"/>
                  </a:lnTo>
                  <a:lnTo>
                    <a:pt x="4" y="897"/>
                  </a:lnTo>
                  <a:lnTo>
                    <a:pt x="7" y="899"/>
                  </a:lnTo>
                  <a:lnTo>
                    <a:pt x="9" y="900"/>
                  </a:lnTo>
                  <a:lnTo>
                    <a:pt x="12" y="901"/>
                  </a:lnTo>
                  <a:lnTo>
                    <a:pt x="15" y="902"/>
                  </a:lnTo>
                  <a:lnTo>
                    <a:pt x="351" y="901"/>
                  </a:lnTo>
                  <a:lnTo>
                    <a:pt x="451" y="901"/>
                  </a:lnTo>
                  <a:lnTo>
                    <a:pt x="541" y="901"/>
                  </a:lnTo>
                  <a:lnTo>
                    <a:pt x="887" y="901"/>
                  </a:lnTo>
                  <a:lnTo>
                    <a:pt x="891" y="901"/>
                  </a:lnTo>
                  <a:lnTo>
                    <a:pt x="893" y="900"/>
                  </a:lnTo>
                  <a:lnTo>
                    <a:pt x="896" y="899"/>
                  </a:lnTo>
                  <a:lnTo>
                    <a:pt x="898" y="897"/>
                  </a:lnTo>
                  <a:lnTo>
                    <a:pt x="900" y="895"/>
                  </a:lnTo>
                  <a:lnTo>
                    <a:pt x="901" y="893"/>
                  </a:lnTo>
                  <a:lnTo>
                    <a:pt x="902" y="891"/>
                  </a:lnTo>
                  <a:lnTo>
                    <a:pt x="902" y="887"/>
                  </a:lnTo>
                  <a:lnTo>
                    <a:pt x="902" y="880"/>
                  </a:lnTo>
                  <a:lnTo>
                    <a:pt x="902" y="865"/>
                  </a:lnTo>
                  <a:lnTo>
                    <a:pt x="901" y="843"/>
                  </a:lnTo>
                  <a:lnTo>
                    <a:pt x="898" y="817"/>
                  </a:lnTo>
                  <a:lnTo>
                    <a:pt x="897" y="803"/>
                  </a:lnTo>
                  <a:lnTo>
                    <a:pt x="894" y="788"/>
                  </a:lnTo>
                  <a:lnTo>
                    <a:pt x="891" y="774"/>
                  </a:lnTo>
                  <a:lnTo>
                    <a:pt x="887" y="759"/>
                  </a:lnTo>
                  <a:lnTo>
                    <a:pt x="883" y="745"/>
                  </a:lnTo>
                  <a:lnTo>
                    <a:pt x="878" y="731"/>
                  </a:lnTo>
                  <a:lnTo>
                    <a:pt x="871" y="718"/>
                  </a:lnTo>
                  <a:lnTo>
                    <a:pt x="865" y="70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86">
              <a:extLst>
                <a:ext uri="{FF2B5EF4-FFF2-40B4-BE49-F238E27FC236}">
                  <a16:creationId xmlns:a16="http://schemas.microsoft.com/office/drawing/2014/main" id="{25022711-423D-4F34-A1F4-E43BC75E3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84" y="1165169"/>
              <a:ext cx="1535900" cy="1535900"/>
            </a:xfrm>
            <a:custGeom>
              <a:avLst/>
              <a:gdLst>
                <a:gd name="T0" fmla="*/ 502 w 902"/>
                <a:gd name="T1" fmla="*/ 753 h 902"/>
                <a:gd name="T2" fmla="*/ 525 w 902"/>
                <a:gd name="T3" fmla="*/ 687 h 902"/>
                <a:gd name="T4" fmla="*/ 695 w 902"/>
                <a:gd name="T5" fmla="*/ 751 h 902"/>
                <a:gd name="T6" fmla="*/ 750 w 902"/>
                <a:gd name="T7" fmla="*/ 665 h 902"/>
                <a:gd name="T8" fmla="*/ 849 w 902"/>
                <a:gd name="T9" fmla="*/ 739 h 902"/>
                <a:gd name="T10" fmla="*/ 553 w 902"/>
                <a:gd name="T11" fmla="*/ 871 h 902"/>
                <a:gd name="T12" fmla="*/ 424 w 902"/>
                <a:gd name="T13" fmla="*/ 768 h 902"/>
                <a:gd name="T14" fmla="*/ 472 w 902"/>
                <a:gd name="T15" fmla="*/ 763 h 902"/>
                <a:gd name="T16" fmla="*/ 451 w 902"/>
                <a:gd name="T17" fmla="*/ 871 h 902"/>
                <a:gd name="T18" fmla="*/ 183 w 902"/>
                <a:gd name="T19" fmla="*/ 655 h 902"/>
                <a:gd name="T20" fmla="*/ 211 w 902"/>
                <a:gd name="T21" fmla="*/ 757 h 902"/>
                <a:gd name="T22" fmla="*/ 379 w 902"/>
                <a:gd name="T23" fmla="*/ 696 h 902"/>
                <a:gd name="T24" fmla="*/ 392 w 902"/>
                <a:gd name="T25" fmla="*/ 761 h 902"/>
                <a:gd name="T26" fmla="*/ 32 w 902"/>
                <a:gd name="T27" fmla="*/ 857 h 902"/>
                <a:gd name="T28" fmla="*/ 68 w 902"/>
                <a:gd name="T29" fmla="*/ 722 h 902"/>
                <a:gd name="T30" fmla="*/ 359 w 902"/>
                <a:gd name="T31" fmla="*/ 614 h 902"/>
                <a:gd name="T32" fmla="*/ 287 w 902"/>
                <a:gd name="T33" fmla="*/ 621 h 902"/>
                <a:gd name="T34" fmla="*/ 313 w 902"/>
                <a:gd name="T35" fmla="*/ 344 h 902"/>
                <a:gd name="T36" fmla="*/ 296 w 902"/>
                <a:gd name="T37" fmla="*/ 290 h 902"/>
                <a:gd name="T38" fmla="*/ 317 w 902"/>
                <a:gd name="T39" fmla="*/ 259 h 902"/>
                <a:gd name="T40" fmla="*/ 293 w 902"/>
                <a:gd name="T41" fmla="*/ 121 h 902"/>
                <a:gd name="T42" fmla="*/ 328 w 902"/>
                <a:gd name="T43" fmla="*/ 85 h 902"/>
                <a:gd name="T44" fmla="*/ 363 w 902"/>
                <a:gd name="T45" fmla="*/ 60 h 902"/>
                <a:gd name="T46" fmla="*/ 487 w 902"/>
                <a:gd name="T47" fmla="*/ 30 h 902"/>
                <a:gd name="T48" fmla="*/ 604 w 902"/>
                <a:gd name="T49" fmla="*/ 60 h 902"/>
                <a:gd name="T50" fmla="*/ 629 w 902"/>
                <a:gd name="T51" fmla="*/ 126 h 902"/>
                <a:gd name="T52" fmla="*/ 590 w 902"/>
                <a:gd name="T53" fmla="*/ 263 h 902"/>
                <a:gd name="T54" fmla="*/ 611 w 902"/>
                <a:gd name="T55" fmla="*/ 297 h 902"/>
                <a:gd name="T56" fmla="*/ 590 w 902"/>
                <a:gd name="T57" fmla="*/ 348 h 902"/>
                <a:gd name="T58" fmla="*/ 569 w 902"/>
                <a:gd name="T59" fmla="*/ 428 h 902"/>
                <a:gd name="T60" fmla="*/ 541 w 902"/>
                <a:gd name="T61" fmla="*/ 556 h 902"/>
                <a:gd name="T62" fmla="*/ 407 w 902"/>
                <a:gd name="T63" fmla="*/ 598 h 902"/>
                <a:gd name="T64" fmla="*/ 358 w 902"/>
                <a:gd name="T65" fmla="*/ 456 h 902"/>
                <a:gd name="T66" fmla="*/ 316 w 902"/>
                <a:gd name="T67" fmla="*/ 353 h 902"/>
                <a:gd name="T68" fmla="*/ 406 w 902"/>
                <a:gd name="T69" fmla="*/ 676 h 902"/>
                <a:gd name="T70" fmla="*/ 476 w 902"/>
                <a:gd name="T71" fmla="*/ 714 h 902"/>
                <a:gd name="T72" fmla="*/ 527 w 902"/>
                <a:gd name="T73" fmla="*/ 621 h 902"/>
                <a:gd name="T74" fmla="*/ 571 w 902"/>
                <a:gd name="T75" fmla="*/ 586 h 902"/>
                <a:gd name="T76" fmla="*/ 628 w 902"/>
                <a:gd name="T77" fmla="*/ 640 h 902"/>
                <a:gd name="T78" fmla="*/ 741 w 902"/>
                <a:gd name="T79" fmla="*/ 629 h 902"/>
                <a:gd name="T80" fmla="*/ 593 w 902"/>
                <a:gd name="T81" fmla="*/ 551 h 902"/>
                <a:gd name="T82" fmla="*/ 599 w 902"/>
                <a:gd name="T83" fmla="*/ 436 h 902"/>
                <a:gd name="T84" fmla="*/ 635 w 902"/>
                <a:gd name="T85" fmla="*/ 339 h 902"/>
                <a:gd name="T86" fmla="*/ 623 w 902"/>
                <a:gd name="T87" fmla="*/ 253 h 902"/>
                <a:gd name="T88" fmla="*/ 660 w 902"/>
                <a:gd name="T89" fmla="*/ 116 h 902"/>
                <a:gd name="T90" fmla="*/ 617 w 902"/>
                <a:gd name="T91" fmla="*/ 32 h 902"/>
                <a:gd name="T92" fmla="*/ 501 w 902"/>
                <a:gd name="T93" fmla="*/ 0 h 902"/>
                <a:gd name="T94" fmla="*/ 371 w 902"/>
                <a:gd name="T95" fmla="*/ 19 h 902"/>
                <a:gd name="T96" fmla="*/ 306 w 902"/>
                <a:gd name="T97" fmla="*/ 60 h 902"/>
                <a:gd name="T98" fmla="*/ 263 w 902"/>
                <a:gd name="T99" fmla="*/ 119 h 902"/>
                <a:gd name="T100" fmla="*/ 284 w 902"/>
                <a:gd name="T101" fmla="*/ 248 h 902"/>
                <a:gd name="T102" fmla="*/ 268 w 902"/>
                <a:gd name="T103" fmla="*/ 329 h 902"/>
                <a:gd name="T104" fmla="*/ 298 w 902"/>
                <a:gd name="T105" fmla="*/ 421 h 902"/>
                <a:gd name="T106" fmla="*/ 313 w 902"/>
                <a:gd name="T107" fmla="*/ 551 h 902"/>
                <a:gd name="T108" fmla="*/ 168 w 902"/>
                <a:gd name="T109" fmla="*/ 628 h 902"/>
                <a:gd name="T110" fmla="*/ 36 w 902"/>
                <a:gd name="T111" fmla="*/ 718 h 902"/>
                <a:gd name="T112" fmla="*/ 0 w 902"/>
                <a:gd name="T113" fmla="*/ 886 h 902"/>
                <a:gd name="T114" fmla="*/ 351 w 902"/>
                <a:gd name="T115" fmla="*/ 901 h 902"/>
                <a:gd name="T116" fmla="*/ 901 w 902"/>
                <a:gd name="T117" fmla="*/ 893 h 902"/>
                <a:gd name="T118" fmla="*/ 891 w 902"/>
                <a:gd name="T119" fmla="*/ 774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2" h="902">
                  <a:moveTo>
                    <a:pt x="553" y="871"/>
                  </a:moveTo>
                  <a:lnTo>
                    <a:pt x="550" y="858"/>
                  </a:lnTo>
                  <a:lnTo>
                    <a:pt x="545" y="842"/>
                  </a:lnTo>
                  <a:lnTo>
                    <a:pt x="539" y="824"/>
                  </a:lnTo>
                  <a:lnTo>
                    <a:pt x="533" y="806"/>
                  </a:lnTo>
                  <a:lnTo>
                    <a:pt x="524" y="788"/>
                  </a:lnTo>
                  <a:lnTo>
                    <a:pt x="514" y="769"/>
                  </a:lnTo>
                  <a:lnTo>
                    <a:pt x="509" y="761"/>
                  </a:lnTo>
                  <a:lnTo>
                    <a:pt x="502" y="753"/>
                  </a:lnTo>
                  <a:lnTo>
                    <a:pt x="497" y="746"/>
                  </a:lnTo>
                  <a:lnTo>
                    <a:pt x="491" y="739"/>
                  </a:lnTo>
                  <a:lnTo>
                    <a:pt x="498" y="734"/>
                  </a:lnTo>
                  <a:lnTo>
                    <a:pt x="505" y="728"/>
                  </a:lnTo>
                  <a:lnTo>
                    <a:pt x="511" y="721"/>
                  </a:lnTo>
                  <a:lnTo>
                    <a:pt x="516" y="713"/>
                  </a:lnTo>
                  <a:lnTo>
                    <a:pt x="521" y="705"/>
                  </a:lnTo>
                  <a:lnTo>
                    <a:pt x="523" y="696"/>
                  </a:lnTo>
                  <a:lnTo>
                    <a:pt x="525" y="687"/>
                  </a:lnTo>
                  <a:lnTo>
                    <a:pt x="526" y="678"/>
                  </a:lnTo>
                  <a:lnTo>
                    <a:pt x="673" y="765"/>
                  </a:lnTo>
                  <a:lnTo>
                    <a:pt x="676" y="766"/>
                  </a:lnTo>
                  <a:lnTo>
                    <a:pt x="680" y="767"/>
                  </a:lnTo>
                  <a:lnTo>
                    <a:pt x="685" y="766"/>
                  </a:lnTo>
                  <a:lnTo>
                    <a:pt x="690" y="764"/>
                  </a:lnTo>
                  <a:lnTo>
                    <a:pt x="693" y="760"/>
                  </a:lnTo>
                  <a:lnTo>
                    <a:pt x="694" y="757"/>
                  </a:lnTo>
                  <a:lnTo>
                    <a:pt x="695" y="751"/>
                  </a:lnTo>
                  <a:lnTo>
                    <a:pt x="694" y="747"/>
                  </a:lnTo>
                  <a:lnTo>
                    <a:pt x="656" y="630"/>
                  </a:lnTo>
                  <a:lnTo>
                    <a:pt x="656" y="629"/>
                  </a:lnTo>
                  <a:lnTo>
                    <a:pt x="655" y="628"/>
                  </a:lnTo>
                  <a:lnTo>
                    <a:pt x="663" y="631"/>
                  </a:lnTo>
                  <a:lnTo>
                    <a:pt x="671" y="634"/>
                  </a:lnTo>
                  <a:lnTo>
                    <a:pt x="698" y="645"/>
                  </a:lnTo>
                  <a:lnTo>
                    <a:pt x="724" y="655"/>
                  </a:lnTo>
                  <a:lnTo>
                    <a:pt x="750" y="665"/>
                  </a:lnTo>
                  <a:lnTo>
                    <a:pt x="774" y="676"/>
                  </a:lnTo>
                  <a:lnTo>
                    <a:pt x="796" y="688"/>
                  </a:lnTo>
                  <a:lnTo>
                    <a:pt x="814" y="699"/>
                  </a:lnTo>
                  <a:lnTo>
                    <a:pt x="822" y="705"/>
                  </a:lnTo>
                  <a:lnTo>
                    <a:pt x="828" y="710"/>
                  </a:lnTo>
                  <a:lnTo>
                    <a:pt x="835" y="716"/>
                  </a:lnTo>
                  <a:lnTo>
                    <a:pt x="839" y="722"/>
                  </a:lnTo>
                  <a:lnTo>
                    <a:pt x="845" y="731"/>
                  </a:lnTo>
                  <a:lnTo>
                    <a:pt x="849" y="739"/>
                  </a:lnTo>
                  <a:lnTo>
                    <a:pt x="852" y="748"/>
                  </a:lnTo>
                  <a:lnTo>
                    <a:pt x="856" y="759"/>
                  </a:lnTo>
                  <a:lnTo>
                    <a:pt x="862" y="779"/>
                  </a:lnTo>
                  <a:lnTo>
                    <a:pt x="866" y="800"/>
                  </a:lnTo>
                  <a:lnTo>
                    <a:pt x="869" y="821"/>
                  </a:lnTo>
                  <a:lnTo>
                    <a:pt x="870" y="840"/>
                  </a:lnTo>
                  <a:lnTo>
                    <a:pt x="871" y="857"/>
                  </a:lnTo>
                  <a:lnTo>
                    <a:pt x="872" y="871"/>
                  </a:lnTo>
                  <a:lnTo>
                    <a:pt x="553" y="871"/>
                  </a:lnTo>
                  <a:close/>
                  <a:moveTo>
                    <a:pt x="451" y="871"/>
                  </a:moveTo>
                  <a:lnTo>
                    <a:pt x="372" y="871"/>
                  </a:lnTo>
                  <a:lnTo>
                    <a:pt x="379" y="851"/>
                  </a:lnTo>
                  <a:lnTo>
                    <a:pt x="389" y="829"/>
                  </a:lnTo>
                  <a:lnTo>
                    <a:pt x="397" y="809"/>
                  </a:lnTo>
                  <a:lnTo>
                    <a:pt x="408" y="791"/>
                  </a:lnTo>
                  <a:lnTo>
                    <a:pt x="413" y="782"/>
                  </a:lnTo>
                  <a:lnTo>
                    <a:pt x="419" y="775"/>
                  </a:lnTo>
                  <a:lnTo>
                    <a:pt x="424" y="768"/>
                  </a:lnTo>
                  <a:lnTo>
                    <a:pt x="430" y="763"/>
                  </a:lnTo>
                  <a:lnTo>
                    <a:pt x="435" y="758"/>
                  </a:lnTo>
                  <a:lnTo>
                    <a:pt x="440" y="754"/>
                  </a:lnTo>
                  <a:lnTo>
                    <a:pt x="446" y="752"/>
                  </a:lnTo>
                  <a:lnTo>
                    <a:pt x="451" y="751"/>
                  </a:lnTo>
                  <a:lnTo>
                    <a:pt x="456" y="752"/>
                  </a:lnTo>
                  <a:lnTo>
                    <a:pt x="462" y="754"/>
                  </a:lnTo>
                  <a:lnTo>
                    <a:pt x="467" y="758"/>
                  </a:lnTo>
                  <a:lnTo>
                    <a:pt x="472" y="763"/>
                  </a:lnTo>
                  <a:lnTo>
                    <a:pt x="477" y="768"/>
                  </a:lnTo>
                  <a:lnTo>
                    <a:pt x="482" y="775"/>
                  </a:lnTo>
                  <a:lnTo>
                    <a:pt x="486" y="782"/>
                  </a:lnTo>
                  <a:lnTo>
                    <a:pt x="492" y="791"/>
                  </a:lnTo>
                  <a:lnTo>
                    <a:pt x="500" y="809"/>
                  </a:lnTo>
                  <a:lnTo>
                    <a:pt x="509" y="829"/>
                  </a:lnTo>
                  <a:lnTo>
                    <a:pt x="516" y="851"/>
                  </a:lnTo>
                  <a:lnTo>
                    <a:pt x="522" y="871"/>
                  </a:lnTo>
                  <a:lnTo>
                    <a:pt x="451" y="871"/>
                  </a:lnTo>
                  <a:close/>
                  <a:moveTo>
                    <a:pt x="68" y="722"/>
                  </a:moveTo>
                  <a:lnTo>
                    <a:pt x="73" y="716"/>
                  </a:lnTo>
                  <a:lnTo>
                    <a:pt x="78" y="710"/>
                  </a:lnTo>
                  <a:lnTo>
                    <a:pt x="85" y="704"/>
                  </a:lnTo>
                  <a:lnTo>
                    <a:pt x="93" y="699"/>
                  </a:lnTo>
                  <a:lnTo>
                    <a:pt x="112" y="687"/>
                  </a:lnTo>
                  <a:lnTo>
                    <a:pt x="134" y="676"/>
                  </a:lnTo>
                  <a:lnTo>
                    <a:pt x="157" y="665"/>
                  </a:lnTo>
                  <a:lnTo>
                    <a:pt x="183" y="655"/>
                  </a:lnTo>
                  <a:lnTo>
                    <a:pt x="210" y="644"/>
                  </a:lnTo>
                  <a:lnTo>
                    <a:pt x="237" y="633"/>
                  </a:lnTo>
                  <a:lnTo>
                    <a:pt x="244" y="631"/>
                  </a:lnTo>
                  <a:lnTo>
                    <a:pt x="252" y="628"/>
                  </a:lnTo>
                  <a:lnTo>
                    <a:pt x="251" y="629"/>
                  </a:lnTo>
                  <a:lnTo>
                    <a:pt x="251" y="630"/>
                  </a:lnTo>
                  <a:lnTo>
                    <a:pt x="211" y="747"/>
                  </a:lnTo>
                  <a:lnTo>
                    <a:pt x="210" y="751"/>
                  </a:lnTo>
                  <a:lnTo>
                    <a:pt x="211" y="757"/>
                  </a:lnTo>
                  <a:lnTo>
                    <a:pt x="213" y="760"/>
                  </a:lnTo>
                  <a:lnTo>
                    <a:pt x="216" y="764"/>
                  </a:lnTo>
                  <a:lnTo>
                    <a:pt x="221" y="766"/>
                  </a:lnTo>
                  <a:lnTo>
                    <a:pt x="225" y="767"/>
                  </a:lnTo>
                  <a:lnTo>
                    <a:pt x="229" y="766"/>
                  </a:lnTo>
                  <a:lnTo>
                    <a:pt x="233" y="765"/>
                  </a:lnTo>
                  <a:lnTo>
                    <a:pt x="376" y="678"/>
                  </a:lnTo>
                  <a:lnTo>
                    <a:pt x="377" y="688"/>
                  </a:lnTo>
                  <a:lnTo>
                    <a:pt x="379" y="696"/>
                  </a:lnTo>
                  <a:lnTo>
                    <a:pt x="382" y="705"/>
                  </a:lnTo>
                  <a:lnTo>
                    <a:pt x="387" y="713"/>
                  </a:lnTo>
                  <a:lnTo>
                    <a:pt x="392" y="720"/>
                  </a:lnTo>
                  <a:lnTo>
                    <a:pt x="397" y="728"/>
                  </a:lnTo>
                  <a:lnTo>
                    <a:pt x="404" y="734"/>
                  </a:lnTo>
                  <a:lnTo>
                    <a:pt x="411" y="739"/>
                  </a:lnTo>
                  <a:lnTo>
                    <a:pt x="405" y="746"/>
                  </a:lnTo>
                  <a:lnTo>
                    <a:pt x="398" y="752"/>
                  </a:lnTo>
                  <a:lnTo>
                    <a:pt x="392" y="761"/>
                  </a:lnTo>
                  <a:lnTo>
                    <a:pt x="387" y="769"/>
                  </a:lnTo>
                  <a:lnTo>
                    <a:pt x="376" y="788"/>
                  </a:lnTo>
                  <a:lnTo>
                    <a:pt x="366" y="806"/>
                  </a:lnTo>
                  <a:lnTo>
                    <a:pt x="358" y="825"/>
                  </a:lnTo>
                  <a:lnTo>
                    <a:pt x="350" y="842"/>
                  </a:lnTo>
                  <a:lnTo>
                    <a:pt x="345" y="858"/>
                  </a:lnTo>
                  <a:lnTo>
                    <a:pt x="341" y="871"/>
                  </a:lnTo>
                  <a:lnTo>
                    <a:pt x="31" y="871"/>
                  </a:lnTo>
                  <a:lnTo>
                    <a:pt x="32" y="857"/>
                  </a:lnTo>
                  <a:lnTo>
                    <a:pt x="34" y="840"/>
                  </a:lnTo>
                  <a:lnTo>
                    <a:pt x="36" y="821"/>
                  </a:lnTo>
                  <a:lnTo>
                    <a:pt x="40" y="800"/>
                  </a:lnTo>
                  <a:lnTo>
                    <a:pt x="45" y="779"/>
                  </a:lnTo>
                  <a:lnTo>
                    <a:pt x="51" y="759"/>
                  </a:lnTo>
                  <a:lnTo>
                    <a:pt x="54" y="748"/>
                  </a:lnTo>
                  <a:lnTo>
                    <a:pt x="59" y="739"/>
                  </a:lnTo>
                  <a:lnTo>
                    <a:pt x="63" y="731"/>
                  </a:lnTo>
                  <a:lnTo>
                    <a:pt x="68" y="722"/>
                  </a:lnTo>
                  <a:close/>
                  <a:moveTo>
                    <a:pt x="331" y="574"/>
                  </a:moveTo>
                  <a:lnTo>
                    <a:pt x="331" y="586"/>
                  </a:lnTo>
                  <a:lnTo>
                    <a:pt x="331" y="589"/>
                  </a:lnTo>
                  <a:lnTo>
                    <a:pt x="332" y="591"/>
                  </a:lnTo>
                  <a:lnTo>
                    <a:pt x="333" y="595"/>
                  </a:lnTo>
                  <a:lnTo>
                    <a:pt x="335" y="597"/>
                  </a:lnTo>
                  <a:lnTo>
                    <a:pt x="343" y="603"/>
                  </a:lnTo>
                  <a:lnTo>
                    <a:pt x="350" y="609"/>
                  </a:lnTo>
                  <a:lnTo>
                    <a:pt x="359" y="614"/>
                  </a:lnTo>
                  <a:lnTo>
                    <a:pt x="367" y="618"/>
                  </a:lnTo>
                  <a:lnTo>
                    <a:pt x="376" y="621"/>
                  </a:lnTo>
                  <a:lnTo>
                    <a:pt x="385" y="625"/>
                  </a:lnTo>
                  <a:lnTo>
                    <a:pt x="393" y="627"/>
                  </a:lnTo>
                  <a:lnTo>
                    <a:pt x="402" y="628"/>
                  </a:lnTo>
                  <a:lnTo>
                    <a:pt x="253" y="718"/>
                  </a:lnTo>
                  <a:lnTo>
                    <a:pt x="278" y="640"/>
                  </a:lnTo>
                  <a:lnTo>
                    <a:pt x="283" y="631"/>
                  </a:lnTo>
                  <a:lnTo>
                    <a:pt x="287" y="621"/>
                  </a:lnTo>
                  <a:lnTo>
                    <a:pt x="292" y="613"/>
                  </a:lnTo>
                  <a:lnTo>
                    <a:pt x="300" y="604"/>
                  </a:lnTo>
                  <a:lnTo>
                    <a:pt x="307" y="596"/>
                  </a:lnTo>
                  <a:lnTo>
                    <a:pt x="315" y="588"/>
                  </a:lnTo>
                  <a:lnTo>
                    <a:pt x="322" y="581"/>
                  </a:lnTo>
                  <a:lnTo>
                    <a:pt x="331" y="574"/>
                  </a:lnTo>
                  <a:close/>
                  <a:moveTo>
                    <a:pt x="316" y="353"/>
                  </a:moveTo>
                  <a:lnTo>
                    <a:pt x="315" y="348"/>
                  </a:lnTo>
                  <a:lnTo>
                    <a:pt x="313" y="344"/>
                  </a:lnTo>
                  <a:lnTo>
                    <a:pt x="308" y="341"/>
                  </a:lnTo>
                  <a:lnTo>
                    <a:pt x="303" y="338"/>
                  </a:lnTo>
                  <a:lnTo>
                    <a:pt x="300" y="333"/>
                  </a:lnTo>
                  <a:lnTo>
                    <a:pt x="297" y="323"/>
                  </a:lnTo>
                  <a:lnTo>
                    <a:pt x="296" y="318"/>
                  </a:lnTo>
                  <a:lnTo>
                    <a:pt x="294" y="312"/>
                  </a:lnTo>
                  <a:lnTo>
                    <a:pt x="294" y="305"/>
                  </a:lnTo>
                  <a:lnTo>
                    <a:pt x="294" y="298"/>
                  </a:lnTo>
                  <a:lnTo>
                    <a:pt x="296" y="290"/>
                  </a:lnTo>
                  <a:lnTo>
                    <a:pt x="299" y="284"/>
                  </a:lnTo>
                  <a:lnTo>
                    <a:pt x="300" y="280"/>
                  </a:lnTo>
                  <a:lnTo>
                    <a:pt x="302" y="277"/>
                  </a:lnTo>
                  <a:lnTo>
                    <a:pt x="305" y="274"/>
                  </a:lnTo>
                  <a:lnTo>
                    <a:pt x="308" y="272"/>
                  </a:lnTo>
                  <a:lnTo>
                    <a:pt x="312" y="270"/>
                  </a:lnTo>
                  <a:lnTo>
                    <a:pt x="315" y="267"/>
                  </a:lnTo>
                  <a:lnTo>
                    <a:pt x="316" y="263"/>
                  </a:lnTo>
                  <a:lnTo>
                    <a:pt x="317" y="259"/>
                  </a:lnTo>
                  <a:lnTo>
                    <a:pt x="316" y="250"/>
                  </a:lnTo>
                  <a:lnTo>
                    <a:pt x="311" y="234"/>
                  </a:lnTo>
                  <a:lnTo>
                    <a:pt x="307" y="222"/>
                  </a:lnTo>
                  <a:lnTo>
                    <a:pt x="302" y="204"/>
                  </a:lnTo>
                  <a:lnTo>
                    <a:pt x="298" y="186"/>
                  </a:lnTo>
                  <a:lnTo>
                    <a:pt x="294" y="167"/>
                  </a:lnTo>
                  <a:lnTo>
                    <a:pt x="292" y="148"/>
                  </a:lnTo>
                  <a:lnTo>
                    <a:pt x="292" y="129"/>
                  </a:lnTo>
                  <a:lnTo>
                    <a:pt x="293" y="121"/>
                  </a:lnTo>
                  <a:lnTo>
                    <a:pt x="296" y="112"/>
                  </a:lnTo>
                  <a:lnTo>
                    <a:pt x="298" y="106"/>
                  </a:lnTo>
                  <a:lnTo>
                    <a:pt x="302" y="99"/>
                  </a:lnTo>
                  <a:lnTo>
                    <a:pt x="305" y="96"/>
                  </a:lnTo>
                  <a:lnTo>
                    <a:pt x="308" y="93"/>
                  </a:lnTo>
                  <a:lnTo>
                    <a:pt x="313" y="90"/>
                  </a:lnTo>
                  <a:lnTo>
                    <a:pt x="317" y="88"/>
                  </a:lnTo>
                  <a:lnTo>
                    <a:pt x="322" y="86"/>
                  </a:lnTo>
                  <a:lnTo>
                    <a:pt x="328" y="85"/>
                  </a:lnTo>
                  <a:lnTo>
                    <a:pt x="333" y="84"/>
                  </a:lnTo>
                  <a:lnTo>
                    <a:pt x="340" y="84"/>
                  </a:lnTo>
                  <a:lnTo>
                    <a:pt x="345" y="83"/>
                  </a:lnTo>
                  <a:lnTo>
                    <a:pt x="349" y="81"/>
                  </a:lnTo>
                  <a:lnTo>
                    <a:pt x="352" y="78"/>
                  </a:lnTo>
                  <a:lnTo>
                    <a:pt x="355" y="73"/>
                  </a:lnTo>
                  <a:lnTo>
                    <a:pt x="356" y="68"/>
                  </a:lnTo>
                  <a:lnTo>
                    <a:pt x="359" y="64"/>
                  </a:lnTo>
                  <a:lnTo>
                    <a:pt x="363" y="60"/>
                  </a:lnTo>
                  <a:lnTo>
                    <a:pt x="368" y="55"/>
                  </a:lnTo>
                  <a:lnTo>
                    <a:pt x="374" y="51"/>
                  </a:lnTo>
                  <a:lnTo>
                    <a:pt x="381" y="48"/>
                  </a:lnTo>
                  <a:lnTo>
                    <a:pt x="389" y="44"/>
                  </a:lnTo>
                  <a:lnTo>
                    <a:pt x="397" y="41"/>
                  </a:lnTo>
                  <a:lnTo>
                    <a:pt x="417" y="36"/>
                  </a:lnTo>
                  <a:lnTo>
                    <a:pt x="439" y="32"/>
                  </a:lnTo>
                  <a:lnTo>
                    <a:pt x="463" y="30"/>
                  </a:lnTo>
                  <a:lnTo>
                    <a:pt x="487" y="30"/>
                  </a:lnTo>
                  <a:lnTo>
                    <a:pt x="511" y="31"/>
                  </a:lnTo>
                  <a:lnTo>
                    <a:pt x="535" y="34"/>
                  </a:lnTo>
                  <a:lnTo>
                    <a:pt x="546" y="36"/>
                  </a:lnTo>
                  <a:lnTo>
                    <a:pt x="557" y="39"/>
                  </a:lnTo>
                  <a:lnTo>
                    <a:pt x="568" y="42"/>
                  </a:lnTo>
                  <a:lnTo>
                    <a:pt x="579" y="46"/>
                  </a:lnTo>
                  <a:lnTo>
                    <a:pt x="588" y="50"/>
                  </a:lnTo>
                  <a:lnTo>
                    <a:pt x="597" y="54"/>
                  </a:lnTo>
                  <a:lnTo>
                    <a:pt x="604" y="60"/>
                  </a:lnTo>
                  <a:lnTo>
                    <a:pt x="612" y="65"/>
                  </a:lnTo>
                  <a:lnTo>
                    <a:pt x="617" y="70"/>
                  </a:lnTo>
                  <a:lnTo>
                    <a:pt x="623" y="77"/>
                  </a:lnTo>
                  <a:lnTo>
                    <a:pt x="626" y="84"/>
                  </a:lnTo>
                  <a:lnTo>
                    <a:pt x="628" y="91"/>
                  </a:lnTo>
                  <a:lnTo>
                    <a:pt x="629" y="99"/>
                  </a:lnTo>
                  <a:lnTo>
                    <a:pt x="630" y="108"/>
                  </a:lnTo>
                  <a:lnTo>
                    <a:pt x="630" y="118"/>
                  </a:lnTo>
                  <a:lnTo>
                    <a:pt x="629" y="126"/>
                  </a:lnTo>
                  <a:lnTo>
                    <a:pt x="626" y="145"/>
                  </a:lnTo>
                  <a:lnTo>
                    <a:pt x="622" y="165"/>
                  </a:lnTo>
                  <a:lnTo>
                    <a:pt x="611" y="200"/>
                  </a:lnTo>
                  <a:lnTo>
                    <a:pt x="599" y="230"/>
                  </a:lnTo>
                  <a:lnTo>
                    <a:pt x="595" y="241"/>
                  </a:lnTo>
                  <a:lnTo>
                    <a:pt x="591" y="249"/>
                  </a:lnTo>
                  <a:lnTo>
                    <a:pt x="590" y="255"/>
                  </a:lnTo>
                  <a:lnTo>
                    <a:pt x="589" y="259"/>
                  </a:lnTo>
                  <a:lnTo>
                    <a:pt x="590" y="263"/>
                  </a:lnTo>
                  <a:lnTo>
                    <a:pt x="591" y="267"/>
                  </a:lnTo>
                  <a:lnTo>
                    <a:pt x="595" y="270"/>
                  </a:lnTo>
                  <a:lnTo>
                    <a:pt x="598" y="272"/>
                  </a:lnTo>
                  <a:lnTo>
                    <a:pt x="601" y="274"/>
                  </a:lnTo>
                  <a:lnTo>
                    <a:pt x="604" y="277"/>
                  </a:lnTo>
                  <a:lnTo>
                    <a:pt x="606" y="279"/>
                  </a:lnTo>
                  <a:lnTo>
                    <a:pt x="608" y="283"/>
                  </a:lnTo>
                  <a:lnTo>
                    <a:pt x="610" y="290"/>
                  </a:lnTo>
                  <a:lnTo>
                    <a:pt x="611" y="297"/>
                  </a:lnTo>
                  <a:lnTo>
                    <a:pt x="612" y="304"/>
                  </a:lnTo>
                  <a:lnTo>
                    <a:pt x="611" y="311"/>
                  </a:lnTo>
                  <a:lnTo>
                    <a:pt x="610" y="318"/>
                  </a:lnTo>
                  <a:lnTo>
                    <a:pt x="609" y="323"/>
                  </a:lnTo>
                  <a:lnTo>
                    <a:pt x="605" y="333"/>
                  </a:lnTo>
                  <a:lnTo>
                    <a:pt x="601" y="338"/>
                  </a:lnTo>
                  <a:lnTo>
                    <a:pt x="597" y="341"/>
                  </a:lnTo>
                  <a:lnTo>
                    <a:pt x="593" y="344"/>
                  </a:lnTo>
                  <a:lnTo>
                    <a:pt x="590" y="348"/>
                  </a:lnTo>
                  <a:lnTo>
                    <a:pt x="589" y="353"/>
                  </a:lnTo>
                  <a:lnTo>
                    <a:pt x="588" y="366"/>
                  </a:lnTo>
                  <a:lnTo>
                    <a:pt x="587" y="377"/>
                  </a:lnTo>
                  <a:lnTo>
                    <a:pt x="585" y="388"/>
                  </a:lnTo>
                  <a:lnTo>
                    <a:pt x="583" y="397"/>
                  </a:lnTo>
                  <a:lnTo>
                    <a:pt x="580" y="406"/>
                  </a:lnTo>
                  <a:lnTo>
                    <a:pt x="576" y="415"/>
                  </a:lnTo>
                  <a:lnTo>
                    <a:pt x="573" y="422"/>
                  </a:lnTo>
                  <a:lnTo>
                    <a:pt x="569" y="428"/>
                  </a:lnTo>
                  <a:lnTo>
                    <a:pt x="561" y="439"/>
                  </a:lnTo>
                  <a:lnTo>
                    <a:pt x="555" y="447"/>
                  </a:lnTo>
                  <a:lnTo>
                    <a:pt x="550" y="452"/>
                  </a:lnTo>
                  <a:lnTo>
                    <a:pt x="548" y="454"/>
                  </a:lnTo>
                  <a:lnTo>
                    <a:pt x="545" y="456"/>
                  </a:lnTo>
                  <a:lnTo>
                    <a:pt x="543" y="458"/>
                  </a:lnTo>
                  <a:lnTo>
                    <a:pt x="542" y="463"/>
                  </a:lnTo>
                  <a:lnTo>
                    <a:pt x="541" y="466"/>
                  </a:lnTo>
                  <a:lnTo>
                    <a:pt x="541" y="556"/>
                  </a:lnTo>
                  <a:lnTo>
                    <a:pt x="541" y="580"/>
                  </a:lnTo>
                  <a:lnTo>
                    <a:pt x="531" y="586"/>
                  </a:lnTo>
                  <a:lnTo>
                    <a:pt x="520" y="591"/>
                  </a:lnTo>
                  <a:lnTo>
                    <a:pt x="508" y="596"/>
                  </a:lnTo>
                  <a:lnTo>
                    <a:pt x="496" y="598"/>
                  </a:lnTo>
                  <a:lnTo>
                    <a:pt x="472" y="601"/>
                  </a:lnTo>
                  <a:lnTo>
                    <a:pt x="451" y="601"/>
                  </a:lnTo>
                  <a:lnTo>
                    <a:pt x="431" y="601"/>
                  </a:lnTo>
                  <a:lnTo>
                    <a:pt x="407" y="598"/>
                  </a:lnTo>
                  <a:lnTo>
                    <a:pt x="394" y="596"/>
                  </a:lnTo>
                  <a:lnTo>
                    <a:pt x="382" y="591"/>
                  </a:lnTo>
                  <a:lnTo>
                    <a:pt x="372" y="586"/>
                  </a:lnTo>
                  <a:lnTo>
                    <a:pt x="361" y="580"/>
                  </a:lnTo>
                  <a:lnTo>
                    <a:pt x="361" y="556"/>
                  </a:lnTo>
                  <a:lnTo>
                    <a:pt x="361" y="466"/>
                  </a:lnTo>
                  <a:lnTo>
                    <a:pt x="361" y="463"/>
                  </a:lnTo>
                  <a:lnTo>
                    <a:pt x="360" y="460"/>
                  </a:lnTo>
                  <a:lnTo>
                    <a:pt x="358" y="456"/>
                  </a:lnTo>
                  <a:lnTo>
                    <a:pt x="356" y="454"/>
                  </a:lnTo>
                  <a:lnTo>
                    <a:pt x="349" y="448"/>
                  </a:lnTo>
                  <a:lnTo>
                    <a:pt x="335" y="430"/>
                  </a:lnTo>
                  <a:lnTo>
                    <a:pt x="328" y="416"/>
                  </a:lnTo>
                  <a:lnTo>
                    <a:pt x="322" y="397"/>
                  </a:lnTo>
                  <a:lnTo>
                    <a:pt x="319" y="388"/>
                  </a:lnTo>
                  <a:lnTo>
                    <a:pt x="317" y="377"/>
                  </a:lnTo>
                  <a:lnTo>
                    <a:pt x="316" y="366"/>
                  </a:lnTo>
                  <a:lnTo>
                    <a:pt x="316" y="353"/>
                  </a:lnTo>
                  <a:close/>
                  <a:moveTo>
                    <a:pt x="451" y="721"/>
                  </a:moveTo>
                  <a:lnTo>
                    <a:pt x="442" y="720"/>
                  </a:lnTo>
                  <a:lnTo>
                    <a:pt x="435" y="718"/>
                  </a:lnTo>
                  <a:lnTo>
                    <a:pt x="426" y="714"/>
                  </a:lnTo>
                  <a:lnTo>
                    <a:pt x="420" y="707"/>
                  </a:lnTo>
                  <a:lnTo>
                    <a:pt x="415" y="701"/>
                  </a:lnTo>
                  <a:lnTo>
                    <a:pt x="410" y="693"/>
                  </a:lnTo>
                  <a:lnTo>
                    <a:pt x="407" y="685"/>
                  </a:lnTo>
                  <a:lnTo>
                    <a:pt x="406" y="676"/>
                  </a:lnTo>
                  <a:lnTo>
                    <a:pt x="406" y="661"/>
                  </a:lnTo>
                  <a:lnTo>
                    <a:pt x="451" y="633"/>
                  </a:lnTo>
                  <a:lnTo>
                    <a:pt x="496" y="660"/>
                  </a:lnTo>
                  <a:lnTo>
                    <a:pt x="496" y="676"/>
                  </a:lnTo>
                  <a:lnTo>
                    <a:pt x="495" y="685"/>
                  </a:lnTo>
                  <a:lnTo>
                    <a:pt x="493" y="693"/>
                  </a:lnTo>
                  <a:lnTo>
                    <a:pt x="489" y="701"/>
                  </a:lnTo>
                  <a:lnTo>
                    <a:pt x="482" y="707"/>
                  </a:lnTo>
                  <a:lnTo>
                    <a:pt x="476" y="714"/>
                  </a:lnTo>
                  <a:lnTo>
                    <a:pt x="468" y="718"/>
                  </a:lnTo>
                  <a:lnTo>
                    <a:pt x="460" y="720"/>
                  </a:lnTo>
                  <a:lnTo>
                    <a:pt x="451" y="721"/>
                  </a:lnTo>
                  <a:close/>
                  <a:moveTo>
                    <a:pt x="628" y="640"/>
                  </a:moveTo>
                  <a:lnTo>
                    <a:pt x="654" y="718"/>
                  </a:lnTo>
                  <a:lnTo>
                    <a:pt x="500" y="628"/>
                  </a:lnTo>
                  <a:lnTo>
                    <a:pt x="510" y="626"/>
                  </a:lnTo>
                  <a:lnTo>
                    <a:pt x="519" y="624"/>
                  </a:lnTo>
                  <a:lnTo>
                    <a:pt x="527" y="621"/>
                  </a:lnTo>
                  <a:lnTo>
                    <a:pt x="536" y="618"/>
                  </a:lnTo>
                  <a:lnTo>
                    <a:pt x="544" y="614"/>
                  </a:lnTo>
                  <a:lnTo>
                    <a:pt x="552" y="609"/>
                  </a:lnTo>
                  <a:lnTo>
                    <a:pt x="560" y="603"/>
                  </a:lnTo>
                  <a:lnTo>
                    <a:pt x="567" y="597"/>
                  </a:lnTo>
                  <a:lnTo>
                    <a:pt x="569" y="595"/>
                  </a:lnTo>
                  <a:lnTo>
                    <a:pt x="570" y="591"/>
                  </a:lnTo>
                  <a:lnTo>
                    <a:pt x="571" y="589"/>
                  </a:lnTo>
                  <a:lnTo>
                    <a:pt x="571" y="586"/>
                  </a:lnTo>
                  <a:lnTo>
                    <a:pt x="571" y="573"/>
                  </a:lnTo>
                  <a:lnTo>
                    <a:pt x="581" y="580"/>
                  </a:lnTo>
                  <a:lnTo>
                    <a:pt x="589" y="586"/>
                  </a:lnTo>
                  <a:lnTo>
                    <a:pt x="597" y="595"/>
                  </a:lnTo>
                  <a:lnTo>
                    <a:pt x="605" y="603"/>
                  </a:lnTo>
                  <a:lnTo>
                    <a:pt x="613" y="612"/>
                  </a:lnTo>
                  <a:lnTo>
                    <a:pt x="618" y="621"/>
                  </a:lnTo>
                  <a:lnTo>
                    <a:pt x="624" y="631"/>
                  </a:lnTo>
                  <a:lnTo>
                    <a:pt x="628" y="640"/>
                  </a:lnTo>
                  <a:close/>
                  <a:moveTo>
                    <a:pt x="865" y="705"/>
                  </a:moveTo>
                  <a:lnTo>
                    <a:pt x="858" y="699"/>
                  </a:lnTo>
                  <a:lnTo>
                    <a:pt x="852" y="691"/>
                  </a:lnTo>
                  <a:lnTo>
                    <a:pt x="845" y="684"/>
                  </a:lnTo>
                  <a:lnTo>
                    <a:pt x="836" y="677"/>
                  </a:lnTo>
                  <a:lnTo>
                    <a:pt x="816" y="664"/>
                  </a:lnTo>
                  <a:lnTo>
                    <a:pt x="793" y="653"/>
                  </a:lnTo>
                  <a:lnTo>
                    <a:pt x="767" y="641"/>
                  </a:lnTo>
                  <a:lnTo>
                    <a:pt x="741" y="629"/>
                  </a:lnTo>
                  <a:lnTo>
                    <a:pt x="712" y="617"/>
                  </a:lnTo>
                  <a:lnTo>
                    <a:pt x="682" y="606"/>
                  </a:lnTo>
                  <a:lnTo>
                    <a:pt x="669" y="601"/>
                  </a:lnTo>
                  <a:lnTo>
                    <a:pt x="656" y="597"/>
                  </a:lnTo>
                  <a:lnTo>
                    <a:pt x="643" y="591"/>
                  </a:lnTo>
                  <a:lnTo>
                    <a:pt x="630" y="586"/>
                  </a:lnTo>
                  <a:lnTo>
                    <a:pt x="618" y="573"/>
                  </a:lnTo>
                  <a:lnTo>
                    <a:pt x="605" y="561"/>
                  </a:lnTo>
                  <a:lnTo>
                    <a:pt x="593" y="551"/>
                  </a:lnTo>
                  <a:lnTo>
                    <a:pt x="579" y="543"/>
                  </a:lnTo>
                  <a:lnTo>
                    <a:pt x="575" y="542"/>
                  </a:lnTo>
                  <a:lnTo>
                    <a:pt x="572" y="541"/>
                  </a:lnTo>
                  <a:lnTo>
                    <a:pt x="571" y="541"/>
                  </a:lnTo>
                  <a:lnTo>
                    <a:pt x="571" y="472"/>
                  </a:lnTo>
                  <a:lnTo>
                    <a:pt x="578" y="467"/>
                  </a:lnTo>
                  <a:lnTo>
                    <a:pt x="584" y="458"/>
                  </a:lnTo>
                  <a:lnTo>
                    <a:pt x="591" y="449"/>
                  </a:lnTo>
                  <a:lnTo>
                    <a:pt x="599" y="436"/>
                  </a:lnTo>
                  <a:lnTo>
                    <a:pt x="606" y="421"/>
                  </a:lnTo>
                  <a:lnTo>
                    <a:pt x="612" y="404"/>
                  </a:lnTo>
                  <a:lnTo>
                    <a:pt x="615" y="395"/>
                  </a:lnTo>
                  <a:lnTo>
                    <a:pt x="616" y="384"/>
                  </a:lnTo>
                  <a:lnTo>
                    <a:pt x="618" y="375"/>
                  </a:lnTo>
                  <a:lnTo>
                    <a:pt x="619" y="363"/>
                  </a:lnTo>
                  <a:lnTo>
                    <a:pt x="625" y="358"/>
                  </a:lnTo>
                  <a:lnTo>
                    <a:pt x="630" y="349"/>
                  </a:lnTo>
                  <a:lnTo>
                    <a:pt x="635" y="339"/>
                  </a:lnTo>
                  <a:lnTo>
                    <a:pt x="639" y="328"/>
                  </a:lnTo>
                  <a:lnTo>
                    <a:pt x="641" y="318"/>
                  </a:lnTo>
                  <a:lnTo>
                    <a:pt x="642" y="308"/>
                  </a:lnTo>
                  <a:lnTo>
                    <a:pt x="642" y="298"/>
                  </a:lnTo>
                  <a:lnTo>
                    <a:pt x="641" y="288"/>
                  </a:lnTo>
                  <a:lnTo>
                    <a:pt x="638" y="278"/>
                  </a:lnTo>
                  <a:lnTo>
                    <a:pt x="634" y="269"/>
                  </a:lnTo>
                  <a:lnTo>
                    <a:pt x="629" y="260"/>
                  </a:lnTo>
                  <a:lnTo>
                    <a:pt x="623" y="253"/>
                  </a:lnTo>
                  <a:lnTo>
                    <a:pt x="625" y="247"/>
                  </a:lnTo>
                  <a:lnTo>
                    <a:pt x="627" y="242"/>
                  </a:lnTo>
                  <a:lnTo>
                    <a:pt x="632" y="227"/>
                  </a:lnTo>
                  <a:lnTo>
                    <a:pt x="639" y="209"/>
                  </a:lnTo>
                  <a:lnTo>
                    <a:pt x="646" y="189"/>
                  </a:lnTo>
                  <a:lnTo>
                    <a:pt x="652" y="169"/>
                  </a:lnTo>
                  <a:lnTo>
                    <a:pt x="657" y="148"/>
                  </a:lnTo>
                  <a:lnTo>
                    <a:pt x="659" y="126"/>
                  </a:lnTo>
                  <a:lnTo>
                    <a:pt x="660" y="116"/>
                  </a:lnTo>
                  <a:lnTo>
                    <a:pt x="660" y="106"/>
                  </a:lnTo>
                  <a:lnTo>
                    <a:pt x="659" y="95"/>
                  </a:lnTo>
                  <a:lnTo>
                    <a:pt x="658" y="85"/>
                  </a:lnTo>
                  <a:lnTo>
                    <a:pt x="655" y="75"/>
                  </a:lnTo>
                  <a:lnTo>
                    <a:pt x="649" y="64"/>
                  </a:lnTo>
                  <a:lnTo>
                    <a:pt x="644" y="55"/>
                  </a:lnTo>
                  <a:lnTo>
                    <a:pt x="637" y="47"/>
                  </a:lnTo>
                  <a:lnTo>
                    <a:pt x="627" y="39"/>
                  </a:lnTo>
                  <a:lnTo>
                    <a:pt x="617" y="32"/>
                  </a:lnTo>
                  <a:lnTo>
                    <a:pt x="606" y="25"/>
                  </a:lnTo>
                  <a:lnTo>
                    <a:pt x="595" y="20"/>
                  </a:lnTo>
                  <a:lnTo>
                    <a:pt x="583" y="16"/>
                  </a:lnTo>
                  <a:lnTo>
                    <a:pt x="570" y="11"/>
                  </a:lnTo>
                  <a:lnTo>
                    <a:pt x="556" y="8"/>
                  </a:lnTo>
                  <a:lnTo>
                    <a:pt x="543" y="5"/>
                  </a:lnTo>
                  <a:lnTo>
                    <a:pt x="529" y="3"/>
                  </a:lnTo>
                  <a:lnTo>
                    <a:pt x="515" y="1"/>
                  </a:lnTo>
                  <a:lnTo>
                    <a:pt x="501" y="0"/>
                  </a:lnTo>
                  <a:lnTo>
                    <a:pt x="489" y="0"/>
                  </a:lnTo>
                  <a:lnTo>
                    <a:pt x="463" y="0"/>
                  </a:lnTo>
                  <a:lnTo>
                    <a:pt x="438" y="2"/>
                  </a:lnTo>
                  <a:lnTo>
                    <a:pt x="426" y="4"/>
                  </a:lnTo>
                  <a:lnTo>
                    <a:pt x="415" y="6"/>
                  </a:lnTo>
                  <a:lnTo>
                    <a:pt x="403" y="8"/>
                  </a:lnTo>
                  <a:lnTo>
                    <a:pt x="391" y="11"/>
                  </a:lnTo>
                  <a:lnTo>
                    <a:pt x="381" y="15"/>
                  </a:lnTo>
                  <a:lnTo>
                    <a:pt x="371" y="19"/>
                  </a:lnTo>
                  <a:lnTo>
                    <a:pt x="362" y="24"/>
                  </a:lnTo>
                  <a:lnTo>
                    <a:pt x="353" y="29"/>
                  </a:lnTo>
                  <a:lnTo>
                    <a:pt x="346" y="35"/>
                  </a:lnTo>
                  <a:lnTo>
                    <a:pt x="340" y="40"/>
                  </a:lnTo>
                  <a:lnTo>
                    <a:pt x="334" y="48"/>
                  </a:lnTo>
                  <a:lnTo>
                    <a:pt x="329" y="54"/>
                  </a:lnTo>
                  <a:lnTo>
                    <a:pt x="321" y="55"/>
                  </a:lnTo>
                  <a:lnTo>
                    <a:pt x="314" y="57"/>
                  </a:lnTo>
                  <a:lnTo>
                    <a:pt x="306" y="60"/>
                  </a:lnTo>
                  <a:lnTo>
                    <a:pt x="300" y="63"/>
                  </a:lnTo>
                  <a:lnTo>
                    <a:pt x="293" y="66"/>
                  </a:lnTo>
                  <a:lnTo>
                    <a:pt x="288" y="70"/>
                  </a:lnTo>
                  <a:lnTo>
                    <a:pt x="283" y="76"/>
                  </a:lnTo>
                  <a:lnTo>
                    <a:pt x="277" y="81"/>
                  </a:lnTo>
                  <a:lnTo>
                    <a:pt x="272" y="90"/>
                  </a:lnTo>
                  <a:lnTo>
                    <a:pt x="269" y="99"/>
                  </a:lnTo>
                  <a:lnTo>
                    <a:pt x="266" y="109"/>
                  </a:lnTo>
                  <a:lnTo>
                    <a:pt x="263" y="119"/>
                  </a:lnTo>
                  <a:lnTo>
                    <a:pt x="262" y="129"/>
                  </a:lnTo>
                  <a:lnTo>
                    <a:pt x="262" y="140"/>
                  </a:lnTo>
                  <a:lnTo>
                    <a:pt x="262" y="152"/>
                  </a:lnTo>
                  <a:lnTo>
                    <a:pt x="263" y="163"/>
                  </a:lnTo>
                  <a:lnTo>
                    <a:pt x="267" y="185"/>
                  </a:lnTo>
                  <a:lnTo>
                    <a:pt x="272" y="207"/>
                  </a:lnTo>
                  <a:lnTo>
                    <a:pt x="277" y="226"/>
                  </a:lnTo>
                  <a:lnTo>
                    <a:pt x="283" y="244"/>
                  </a:lnTo>
                  <a:lnTo>
                    <a:pt x="284" y="248"/>
                  </a:lnTo>
                  <a:lnTo>
                    <a:pt x="285" y="253"/>
                  </a:lnTo>
                  <a:lnTo>
                    <a:pt x="278" y="259"/>
                  </a:lnTo>
                  <a:lnTo>
                    <a:pt x="273" y="268"/>
                  </a:lnTo>
                  <a:lnTo>
                    <a:pt x="269" y="277"/>
                  </a:lnTo>
                  <a:lnTo>
                    <a:pt x="267" y="287"/>
                  </a:lnTo>
                  <a:lnTo>
                    <a:pt x="264" y="298"/>
                  </a:lnTo>
                  <a:lnTo>
                    <a:pt x="264" y="308"/>
                  </a:lnTo>
                  <a:lnTo>
                    <a:pt x="266" y="319"/>
                  </a:lnTo>
                  <a:lnTo>
                    <a:pt x="268" y="329"/>
                  </a:lnTo>
                  <a:lnTo>
                    <a:pt x="271" y="341"/>
                  </a:lnTo>
                  <a:lnTo>
                    <a:pt x="275" y="350"/>
                  </a:lnTo>
                  <a:lnTo>
                    <a:pt x="281" y="358"/>
                  </a:lnTo>
                  <a:lnTo>
                    <a:pt x="286" y="363"/>
                  </a:lnTo>
                  <a:lnTo>
                    <a:pt x="287" y="375"/>
                  </a:lnTo>
                  <a:lnTo>
                    <a:pt x="288" y="384"/>
                  </a:lnTo>
                  <a:lnTo>
                    <a:pt x="290" y="395"/>
                  </a:lnTo>
                  <a:lnTo>
                    <a:pt x="292" y="404"/>
                  </a:lnTo>
                  <a:lnTo>
                    <a:pt x="298" y="421"/>
                  </a:lnTo>
                  <a:lnTo>
                    <a:pt x="305" y="436"/>
                  </a:lnTo>
                  <a:lnTo>
                    <a:pt x="312" y="448"/>
                  </a:lnTo>
                  <a:lnTo>
                    <a:pt x="319" y="458"/>
                  </a:lnTo>
                  <a:lnTo>
                    <a:pt x="326" y="466"/>
                  </a:lnTo>
                  <a:lnTo>
                    <a:pt x="331" y="472"/>
                  </a:lnTo>
                  <a:lnTo>
                    <a:pt x="331" y="542"/>
                  </a:lnTo>
                  <a:lnTo>
                    <a:pt x="329" y="542"/>
                  </a:lnTo>
                  <a:lnTo>
                    <a:pt x="327" y="543"/>
                  </a:lnTo>
                  <a:lnTo>
                    <a:pt x="313" y="551"/>
                  </a:lnTo>
                  <a:lnTo>
                    <a:pt x="300" y="561"/>
                  </a:lnTo>
                  <a:lnTo>
                    <a:pt x="287" y="573"/>
                  </a:lnTo>
                  <a:lnTo>
                    <a:pt x="275" y="586"/>
                  </a:lnTo>
                  <a:lnTo>
                    <a:pt x="263" y="591"/>
                  </a:lnTo>
                  <a:lnTo>
                    <a:pt x="251" y="596"/>
                  </a:lnTo>
                  <a:lnTo>
                    <a:pt x="239" y="601"/>
                  </a:lnTo>
                  <a:lnTo>
                    <a:pt x="226" y="605"/>
                  </a:lnTo>
                  <a:lnTo>
                    <a:pt x="197" y="617"/>
                  </a:lnTo>
                  <a:lnTo>
                    <a:pt x="168" y="628"/>
                  </a:lnTo>
                  <a:lnTo>
                    <a:pt x="140" y="640"/>
                  </a:lnTo>
                  <a:lnTo>
                    <a:pt x="114" y="651"/>
                  </a:lnTo>
                  <a:lnTo>
                    <a:pt x="92" y="664"/>
                  </a:lnTo>
                  <a:lnTo>
                    <a:pt x="71" y="677"/>
                  </a:lnTo>
                  <a:lnTo>
                    <a:pt x="63" y="684"/>
                  </a:lnTo>
                  <a:lnTo>
                    <a:pt x="55" y="691"/>
                  </a:lnTo>
                  <a:lnTo>
                    <a:pt x="49" y="699"/>
                  </a:lnTo>
                  <a:lnTo>
                    <a:pt x="43" y="705"/>
                  </a:lnTo>
                  <a:lnTo>
                    <a:pt x="36" y="718"/>
                  </a:lnTo>
                  <a:lnTo>
                    <a:pt x="30" y="731"/>
                  </a:lnTo>
                  <a:lnTo>
                    <a:pt x="24" y="744"/>
                  </a:lnTo>
                  <a:lnTo>
                    <a:pt x="19" y="759"/>
                  </a:lnTo>
                  <a:lnTo>
                    <a:pt x="11" y="788"/>
                  </a:lnTo>
                  <a:lnTo>
                    <a:pt x="6" y="817"/>
                  </a:lnTo>
                  <a:lnTo>
                    <a:pt x="3" y="843"/>
                  </a:lnTo>
                  <a:lnTo>
                    <a:pt x="1" y="865"/>
                  </a:lnTo>
                  <a:lnTo>
                    <a:pt x="1" y="880"/>
                  </a:lnTo>
                  <a:lnTo>
                    <a:pt x="0" y="886"/>
                  </a:lnTo>
                  <a:lnTo>
                    <a:pt x="1" y="889"/>
                  </a:lnTo>
                  <a:lnTo>
                    <a:pt x="1" y="893"/>
                  </a:lnTo>
                  <a:lnTo>
                    <a:pt x="3" y="895"/>
                  </a:lnTo>
                  <a:lnTo>
                    <a:pt x="4" y="897"/>
                  </a:lnTo>
                  <a:lnTo>
                    <a:pt x="7" y="899"/>
                  </a:lnTo>
                  <a:lnTo>
                    <a:pt x="9" y="900"/>
                  </a:lnTo>
                  <a:lnTo>
                    <a:pt x="12" y="901"/>
                  </a:lnTo>
                  <a:lnTo>
                    <a:pt x="15" y="902"/>
                  </a:lnTo>
                  <a:lnTo>
                    <a:pt x="351" y="901"/>
                  </a:lnTo>
                  <a:lnTo>
                    <a:pt x="451" y="901"/>
                  </a:lnTo>
                  <a:lnTo>
                    <a:pt x="541" y="901"/>
                  </a:lnTo>
                  <a:lnTo>
                    <a:pt x="887" y="901"/>
                  </a:lnTo>
                  <a:lnTo>
                    <a:pt x="891" y="901"/>
                  </a:lnTo>
                  <a:lnTo>
                    <a:pt x="893" y="900"/>
                  </a:lnTo>
                  <a:lnTo>
                    <a:pt x="896" y="899"/>
                  </a:lnTo>
                  <a:lnTo>
                    <a:pt x="898" y="897"/>
                  </a:lnTo>
                  <a:lnTo>
                    <a:pt x="900" y="895"/>
                  </a:lnTo>
                  <a:lnTo>
                    <a:pt x="901" y="893"/>
                  </a:lnTo>
                  <a:lnTo>
                    <a:pt x="902" y="891"/>
                  </a:lnTo>
                  <a:lnTo>
                    <a:pt x="902" y="887"/>
                  </a:lnTo>
                  <a:lnTo>
                    <a:pt x="902" y="880"/>
                  </a:lnTo>
                  <a:lnTo>
                    <a:pt x="902" y="865"/>
                  </a:lnTo>
                  <a:lnTo>
                    <a:pt x="901" y="843"/>
                  </a:lnTo>
                  <a:lnTo>
                    <a:pt x="898" y="817"/>
                  </a:lnTo>
                  <a:lnTo>
                    <a:pt x="897" y="803"/>
                  </a:lnTo>
                  <a:lnTo>
                    <a:pt x="894" y="788"/>
                  </a:lnTo>
                  <a:lnTo>
                    <a:pt x="891" y="774"/>
                  </a:lnTo>
                  <a:lnTo>
                    <a:pt x="887" y="759"/>
                  </a:lnTo>
                  <a:lnTo>
                    <a:pt x="883" y="745"/>
                  </a:lnTo>
                  <a:lnTo>
                    <a:pt x="878" y="731"/>
                  </a:lnTo>
                  <a:lnTo>
                    <a:pt x="871" y="718"/>
                  </a:lnTo>
                  <a:lnTo>
                    <a:pt x="865" y="70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FF1A8DA-094D-4C73-8584-85C56F8FDD25}"/>
              </a:ext>
            </a:extLst>
          </p:cNvPr>
          <p:cNvGrpSpPr/>
          <p:nvPr/>
        </p:nvGrpSpPr>
        <p:grpSpPr>
          <a:xfrm>
            <a:off x="1233883" y="1143412"/>
            <a:ext cx="1535900" cy="1535900"/>
            <a:chOff x="1131489" y="1417732"/>
            <a:chExt cx="1535900" cy="15359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0B07C1-14B0-4031-9BB7-0FA9A13969B1}"/>
                </a:ext>
              </a:extLst>
            </p:cNvPr>
            <p:cNvSpPr/>
            <p:nvPr/>
          </p:nvSpPr>
          <p:spPr>
            <a:xfrm>
              <a:off x="1181100" y="2124074"/>
              <a:ext cx="1449346" cy="797435"/>
            </a:xfrm>
            <a:custGeom>
              <a:avLst/>
              <a:gdLst>
                <a:gd name="connsiteX0" fmla="*/ 0 w 1438275"/>
                <a:gd name="connsiteY0" fmla="*/ 0 h 470410"/>
                <a:gd name="connsiteX1" fmla="*/ 1438275 w 1438275"/>
                <a:gd name="connsiteY1" fmla="*/ 0 h 470410"/>
                <a:gd name="connsiteX2" fmla="*/ 1438275 w 1438275"/>
                <a:gd name="connsiteY2" fmla="*/ 470410 h 470410"/>
                <a:gd name="connsiteX3" fmla="*/ 0 w 1438275"/>
                <a:gd name="connsiteY3" fmla="*/ 470410 h 470410"/>
                <a:gd name="connsiteX4" fmla="*/ 0 w 1438275"/>
                <a:gd name="connsiteY4" fmla="*/ 0 h 470410"/>
                <a:gd name="connsiteX0" fmla="*/ 447675 w 1438275"/>
                <a:gd name="connsiteY0" fmla="*/ 0 h 498985"/>
                <a:gd name="connsiteX1" fmla="*/ 1438275 w 1438275"/>
                <a:gd name="connsiteY1" fmla="*/ 28575 h 498985"/>
                <a:gd name="connsiteX2" fmla="*/ 1438275 w 1438275"/>
                <a:gd name="connsiteY2" fmla="*/ 498985 h 498985"/>
                <a:gd name="connsiteX3" fmla="*/ 0 w 1438275"/>
                <a:gd name="connsiteY3" fmla="*/ 498985 h 498985"/>
                <a:gd name="connsiteX4" fmla="*/ 447675 w 1438275"/>
                <a:gd name="connsiteY4" fmla="*/ 0 h 498985"/>
                <a:gd name="connsiteX0" fmla="*/ 447675 w 1438275"/>
                <a:gd name="connsiteY0" fmla="*/ 0 h 498985"/>
                <a:gd name="connsiteX1" fmla="*/ 1438275 w 1438275"/>
                <a:gd name="connsiteY1" fmla="*/ 28575 h 498985"/>
                <a:gd name="connsiteX2" fmla="*/ 1438275 w 1438275"/>
                <a:gd name="connsiteY2" fmla="*/ 498985 h 498985"/>
                <a:gd name="connsiteX3" fmla="*/ 0 w 1438275"/>
                <a:gd name="connsiteY3" fmla="*/ 498985 h 498985"/>
                <a:gd name="connsiteX4" fmla="*/ 447675 w 1438275"/>
                <a:gd name="connsiteY4" fmla="*/ 0 h 498985"/>
                <a:gd name="connsiteX0" fmla="*/ 447675 w 1438275"/>
                <a:gd name="connsiteY0" fmla="*/ 0 h 498985"/>
                <a:gd name="connsiteX1" fmla="*/ 1438275 w 1438275"/>
                <a:gd name="connsiteY1" fmla="*/ 28575 h 498985"/>
                <a:gd name="connsiteX2" fmla="*/ 1438275 w 1438275"/>
                <a:gd name="connsiteY2" fmla="*/ 498985 h 498985"/>
                <a:gd name="connsiteX3" fmla="*/ 0 w 1438275"/>
                <a:gd name="connsiteY3" fmla="*/ 498985 h 498985"/>
                <a:gd name="connsiteX4" fmla="*/ 447675 w 1438275"/>
                <a:gd name="connsiteY4" fmla="*/ 0 h 498985"/>
                <a:gd name="connsiteX0" fmla="*/ 447675 w 1438275"/>
                <a:gd name="connsiteY0" fmla="*/ 57150 h 556135"/>
                <a:gd name="connsiteX1" fmla="*/ 927100 w 1438275"/>
                <a:gd name="connsiteY1" fmla="*/ 0 h 556135"/>
                <a:gd name="connsiteX2" fmla="*/ 1438275 w 1438275"/>
                <a:gd name="connsiteY2" fmla="*/ 556135 h 556135"/>
                <a:gd name="connsiteX3" fmla="*/ 0 w 1438275"/>
                <a:gd name="connsiteY3" fmla="*/ 556135 h 556135"/>
                <a:gd name="connsiteX4" fmla="*/ 447675 w 1438275"/>
                <a:gd name="connsiteY4" fmla="*/ 57150 h 556135"/>
                <a:gd name="connsiteX0" fmla="*/ 606425 w 1438275"/>
                <a:gd name="connsiteY0" fmla="*/ 0 h 797435"/>
                <a:gd name="connsiteX1" fmla="*/ 927100 w 1438275"/>
                <a:gd name="connsiteY1" fmla="*/ 241300 h 797435"/>
                <a:gd name="connsiteX2" fmla="*/ 1438275 w 1438275"/>
                <a:gd name="connsiteY2" fmla="*/ 797435 h 797435"/>
                <a:gd name="connsiteX3" fmla="*/ 0 w 1438275"/>
                <a:gd name="connsiteY3" fmla="*/ 797435 h 797435"/>
                <a:gd name="connsiteX4" fmla="*/ 606425 w 1438275"/>
                <a:gd name="connsiteY4" fmla="*/ 0 h 797435"/>
                <a:gd name="connsiteX0" fmla="*/ 606425 w 1438275"/>
                <a:gd name="connsiteY0" fmla="*/ 0 h 797435"/>
                <a:gd name="connsiteX1" fmla="*/ 866775 w 1438275"/>
                <a:gd name="connsiteY1" fmla="*/ 19050 h 797435"/>
                <a:gd name="connsiteX2" fmla="*/ 1438275 w 1438275"/>
                <a:gd name="connsiteY2" fmla="*/ 797435 h 797435"/>
                <a:gd name="connsiteX3" fmla="*/ 0 w 1438275"/>
                <a:gd name="connsiteY3" fmla="*/ 797435 h 797435"/>
                <a:gd name="connsiteX4" fmla="*/ 606425 w 1438275"/>
                <a:gd name="connsiteY4" fmla="*/ 0 h 797435"/>
                <a:gd name="connsiteX0" fmla="*/ 606425 w 1438275"/>
                <a:gd name="connsiteY0" fmla="*/ 0 h 797435"/>
                <a:gd name="connsiteX1" fmla="*/ 866775 w 1438275"/>
                <a:gd name="connsiteY1" fmla="*/ 19050 h 797435"/>
                <a:gd name="connsiteX2" fmla="*/ 1438275 w 1438275"/>
                <a:gd name="connsiteY2" fmla="*/ 797435 h 797435"/>
                <a:gd name="connsiteX3" fmla="*/ 0 w 1438275"/>
                <a:gd name="connsiteY3" fmla="*/ 797435 h 797435"/>
                <a:gd name="connsiteX4" fmla="*/ 606425 w 1438275"/>
                <a:gd name="connsiteY4" fmla="*/ 0 h 797435"/>
                <a:gd name="connsiteX0" fmla="*/ 606425 w 1474967"/>
                <a:gd name="connsiteY0" fmla="*/ 0 h 797435"/>
                <a:gd name="connsiteX1" fmla="*/ 866775 w 1474967"/>
                <a:gd name="connsiteY1" fmla="*/ 19050 h 797435"/>
                <a:gd name="connsiteX2" fmla="*/ 1031875 w 1474967"/>
                <a:gd name="connsiteY2" fmla="*/ 311151 h 797435"/>
                <a:gd name="connsiteX3" fmla="*/ 1438275 w 1474967"/>
                <a:gd name="connsiteY3" fmla="*/ 797435 h 797435"/>
                <a:gd name="connsiteX4" fmla="*/ 0 w 1474967"/>
                <a:gd name="connsiteY4" fmla="*/ 797435 h 797435"/>
                <a:gd name="connsiteX5" fmla="*/ 606425 w 1474967"/>
                <a:gd name="connsiteY5" fmla="*/ 0 h 797435"/>
                <a:gd name="connsiteX0" fmla="*/ 658113 w 1526655"/>
                <a:gd name="connsiteY0" fmla="*/ 0 h 797435"/>
                <a:gd name="connsiteX1" fmla="*/ 918463 w 1526655"/>
                <a:gd name="connsiteY1" fmla="*/ 19050 h 797435"/>
                <a:gd name="connsiteX2" fmla="*/ 1083563 w 1526655"/>
                <a:gd name="connsiteY2" fmla="*/ 311151 h 797435"/>
                <a:gd name="connsiteX3" fmla="*/ 1489963 w 1526655"/>
                <a:gd name="connsiteY3" fmla="*/ 797435 h 797435"/>
                <a:gd name="connsiteX4" fmla="*/ 51688 w 1526655"/>
                <a:gd name="connsiteY4" fmla="*/ 797435 h 797435"/>
                <a:gd name="connsiteX5" fmla="*/ 350138 w 1526655"/>
                <a:gd name="connsiteY5" fmla="*/ 187326 h 797435"/>
                <a:gd name="connsiteX6" fmla="*/ 658113 w 1526655"/>
                <a:gd name="connsiteY6" fmla="*/ 0 h 797435"/>
                <a:gd name="connsiteX0" fmla="*/ 653369 w 1521911"/>
                <a:gd name="connsiteY0" fmla="*/ 0 h 797435"/>
                <a:gd name="connsiteX1" fmla="*/ 913719 w 1521911"/>
                <a:gd name="connsiteY1" fmla="*/ 19050 h 797435"/>
                <a:gd name="connsiteX2" fmla="*/ 1078819 w 1521911"/>
                <a:gd name="connsiteY2" fmla="*/ 311151 h 797435"/>
                <a:gd name="connsiteX3" fmla="*/ 1485219 w 1521911"/>
                <a:gd name="connsiteY3" fmla="*/ 797435 h 797435"/>
                <a:gd name="connsiteX4" fmla="*/ 46944 w 1521911"/>
                <a:gd name="connsiteY4" fmla="*/ 797435 h 797435"/>
                <a:gd name="connsiteX5" fmla="*/ 399369 w 1521911"/>
                <a:gd name="connsiteY5" fmla="*/ 346076 h 797435"/>
                <a:gd name="connsiteX6" fmla="*/ 653369 w 1521911"/>
                <a:gd name="connsiteY6" fmla="*/ 0 h 797435"/>
                <a:gd name="connsiteX0" fmla="*/ 653369 w 1521911"/>
                <a:gd name="connsiteY0" fmla="*/ 0 h 797435"/>
                <a:gd name="connsiteX1" fmla="*/ 913719 w 1521911"/>
                <a:gd name="connsiteY1" fmla="*/ 19050 h 797435"/>
                <a:gd name="connsiteX2" fmla="*/ 1078819 w 1521911"/>
                <a:gd name="connsiteY2" fmla="*/ 311151 h 797435"/>
                <a:gd name="connsiteX3" fmla="*/ 1485219 w 1521911"/>
                <a:gd name="connsiteY3" fmla="*/ 797435 h 797435"/>
                <a:gd name="connsiteX4" fmla="*/ 46944 w 1521911"/>
                <a:gd name="connsiteY4" fmla="*/ 797435 h 797435"/>
                <a:gd name="connsiteX5" fmla="*/ 399369 w 1521911"/>
                <a:gd name="connsiteY5" fmla="*/ 346076 h 797435"/>
                <a:gd name="connsiteX6" fmla="*/ 653369 w 1521911"/>
                <a:gd name="connsiteY6" fmla="*/ 0 h 797435"/>
                <a:gd name="connsiteX0" fmla="*/ 653369 w 1521911"/>
                <a:gd name="connsiteY0" fmla="*/ 0 h 797435"/>
                <a:gd name="connsiteX1" fmla="*/ 913719 w 1521911"/>
                <a:gd name="connsiteY1" fmla="*/ 19050 h 797435"/>
                <a:gd name="connsiteX2" fmla="*/ 1078819 w 1521911"/>
                <a:gd name="connsiteY2" fmla="*/ 311151 h 797435"/>
                <a:gd name="connsiteX3" fmla="*/ 1485219 w 1521911"/>
                <a:gd name="connsiteY3" fmla="*/ 797435 h 797435"/>
                <a:gd name="connsiteX4" fmla="*/ 46944 w 1521911"/>
                <a:gd name="connsiteY4" fmla="*/ 797435 h 797435"/>
                <a:gd name="connsiteX5" fmla="*/ 399369 w 1521911"/>
                <a:gd name="connsiteY5" fmla="*/ 346076 h 797435"/>
                <a:gd name="connsiteX6" fmla="*/ 653369 w 1521911"/>
                <a:gd name="connsiteY6" fmla="*/ 0 h 797435"/>
                <a:gd name="connsiteX0" fmla="*/ 653369 w 1517996"/>
                <a:gd name="connsiteY0" fmla="*/ 0 h 797435"/>
                <a:gd name="connsiteX1" fmla="*/ 913719 w 1517996"/>
                <a:gd name="connsiteY1" fmla="*/ 19050 h 797435"/>
                <a:gd name="connsiteX2" fmla="*/ 1005794 w 1517996"/>
                <a:gd name="connsiteY2" fmla="*/ 301626 h 797435"/>
                <a:gd name="connsiteX3" fmla="*/ 1485219 w 1517996"/>
                <a:gd name="connsiteY3" fmla="*/ 797435 h 797435"/>
                <a:gd name="connsiteX4" fmla="*/ 46944 w 1517996"/>
                <a:gd name="connsiteY4" fmla="*/ 797435 h 797435"/>
                <a:gd name="connsiteX5" fmla="*/ 399369 w 1517996"/>
                <a:gd name="connsiteY5" fmla="*/ 346076 h 797435"/>
                <a:gd name="connsiteX6" fmla="*/ 653369 w 1517996"/>
                <a:gd name="connsiteY6" fmla="*/ 0 h 797435"/>
                <a:gd name="connsiteX0" fmla="*/ 653369 w 1534626"/>
                <a:gd name="connsiteY0" fmla="*/ 0 h 797435"/>
                <a:gd name="connsiteX1" fmla="*/ 913719 w 1534626"/>
                <a:gd name="connsiteY1" fmla="*/ 19050 h 797435"/>
                <a:gd name="connsiteX2" fmla="*/ 1005794 w 1534626"/>
                <a:gd name="connsiteY2" fmla="*/ 301626 h 797435"/>
                <a:gd name="connsiteX3" fmla="*/ 1485219 w 1534626"/>
                <a:gd name="connsiteY3" fmla="*/ 797435 h 797435"/>
                <a:gd name="connsiteX4" fmla="*/ 46944 w 1534626"/>
                <a:gd name="connsiteY4" fmla="*/ 797435 h 797435"/>
                <a:gd name="connsiteX5" fmla="*/ 399369 w 1534626"/>
                <a:gd name="connsiteY5" fmla="*/ 346076 h 797435"/>
                <a:gd name="connsiteX6" fmla="*/ 653369 w 1534626"/>
                <a:gd name="connsiteY6" fmla="*/ 0 h 797435"/>
                <a:gd name="connsiteX0" fmla="*/ 653369 w 1496290"/>
                <a:gd name="connsiteY0" fmla="*/ 0 h 797435"/>
                <a:gd name="connsiteX1" fmla="*/ 913719 w 1496290"/>
                <a:gd name="connsiteY1" fmla="*/ 19050 h 797435"/>
                <a:gd name="connsiteX2" fmla="*/ 1005794 w 1496290"/>
                <a:gd name="connsiteY2" fmla="*/ 301626 h 797435"/>
                <a:gd name="connsiteX3" fmla="*/ 1485219 w 1496290"/>
                <a:gd name="connsiteY3" fmla="*/ 797435 h 797435"/>
                <a:gd name="connsiteX4" fmla="*/ 46944 w 1496290"/>
                <a:gd name="connsiteY4" fmla="*/ 797435 h 797435"/>
                <a:gd name="connsiteX5" fmla="*/ 399369 w 1496290"/>
                <a:gd name="connsiteY5" fmla="*/ 346076 h 797435"/>
                <a:gd name="connsiteX6" fmla="*/ 653369 w 1496290"/>
                <a:gd name="connsiteY6" fmla="*/ 0 h 797435"/>
                <a:gd name="connsiteX0" fmla="*/ 654673 w 1497594"/>
                <a:gd name="connsiteY0" fmla="*/ 0 h 797435"/>
                <a:gd name="connsiteX1" fmla="*/ 915023 w 1497594"/>
                <a:gd name="connsiteY1" fmla="*/ 19050 h 797435"/>
                <a:gd name="connsiteX2" fmla="*/ 1007098 w 1497594"/>
                <a:gd name="connsiteY2" fmla="*/ 301626 h 797435"/>
                <a:gd name="connsiteX3" fmla="*/ 1486523 w 1497594"/>
                <a:gd name="connsiteY3" fmla="*/ 797435 h 797435"/>
                <a:gd name="connsiteX4" fmla="*/ 48248 w 1497594"/>
                <a:gd name="connsiteY4" fmla="*/ 797435 h 797435"/>
                <a:gd name="connsiteX5" fmla="*/ 384798 w 1497594"/>
                <a:gd name="connsiteY5" fmla="*/ 346076 h 797435"/>
                <a:gd name="connsiteX6" fmla="*/ 654673 w 1497594"/>
                <a:gd name="connsiteY6" fmla="*/ 0 h 797435"/>
                <a:gd name="connsiteX0" fmla="*/ 654673 w 1497594"/>
                <a:gd name="connsiteY0" fmla="*/ 0 h 797435"/>
                <a:gd name="connsiteX1" fmla="*/ 915023 w 1497594"/>
                <a:gd name="connsiteY1" fmla="*/ 19050 h 797435"/>
                <a:gd name="connsiteX2" fmla="*/ 1007098 w 1497594"/>
                <a:gd name="connsiteY2" fmla="*/ 301626 h 797435"/>
                <a:gd name="connsiteX3" fmla="*/ 1486523 w 1497594"/>
                <a:gd name="connsiteY3" fmla="*/ 797435 h 797435"/>
                <a:gd name="connsiteX4" fmla="*/ 48248 w 1497594"/>
                <a:gd name="connsiteY4" fmla="*/ 797435 h 797435"/>
                <a:gd name="connsiteX5" fmla="*/ 384798 w 1497594"/>
                <a:gd name="connsiteY5" fmla="*/ 346076 h 797435"/>
                <a:gd name="connsiteX6" fmla="*/ 654673 w 1497594"/>
                <a:gd name="connsiteY6" fmla="*/ 0 h 797435"/>
                <a:gd name="connsiteX0" fmla="*/ 606425 w 1449346"/>
                <a:gd name="connsiteY0" fmla="*/ 0 h 797435"/>
                <a:gd name="connsiteX1" fmla="*/ 866775 w 1449346"/>
                <a:gd name="connsiteY1" fmla="*/ 19050 h 797435"/>
                <a:gd name="connsiteX2" fmla="*/ 958850 w 1449346"/>
                <a:gd name="connsiteY2" fmla="*/ 301626 h 797435"/>
                <a:gd name="connsiteX3" fmla="*/ 1438275 w 1449346"/>
                <a:gd name="connsiteY3" fmla="*/ 797435 h 797435"/>
                <a:gd name="connsiteX4" fmla="*/ 0 w 1449346"/>
                <a:gd name="connsiteY4" fmla="*/ 797435 h 797435"/>
                <a:gd name="connsiteX5" fmla="*/ 336550 w 1449346"/>
                <a:gd name="connsiteY5" fmla="*/ 346076 h 797435"/>
                <a:gd name="connsiteX6" fmla="*/ 606425 w 1449346"/>
                <a:gd name="connsiteY6" fmla="*/ 0 h 7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9346" h="797435">
                  <a:moveTo>
                    <a:pt x="606425" y="0"/>
                  </a:moveTo>
                  <a:lnTo>
                    <a:pt x="866775" y="19050"/>
                  </a:lnTo>
                  <a:cubicBezTo>
                    <a:pt x="937683" y="70908"/>
                    <a:pt x="863600" y="171895"/>
                    <a:pt x="958850" y="301626"/>
                  </a:cubicBezTo>
                  <a:cubicBezTo>
                    <a:pt x="1304925" y="383732"/>
                    <a:pt x="1499129" y="535413"/>
                    <a:pt x="1438275" y="797435"/>
                  </a:cubicBezTo>
                  <a:lnTo>
                    <a:pt x="0" y="797435"/>
                  </a:lnTo>
                  <a:cubicBezTo>
                    <a:pt x="10054" y="359200"/>
                    <a:pt x="235479" y="478982"/>
                    <a:pt x="336550" y="346076"/>
                  </a:cubicBezTo>
                  <a:cubicBezTo>
                    <a:pt x="634471" y="292545"/>
                    <a:pt x="511704" y="28046"/>
                    <a:pt x="60642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86">
              <a:extLst>
                <a:ext uri="{FF2B5EF4-FFF2-40B4-BE49-F238E27FC236}">
                  <a16:creationId xmlns:a16="http://schemas.microsoft.com/office/drawing/2014/main" id="{4D78C1BC-D22D-4588-BEF1-D8F37C2364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489" y="1417732"/>
              <a:ext cx="1535900" cy="1535900"/>
            </a:xfrm>
            <a:custGeom>
              <a:avLst/>
              <a:gdLst>
                <a:gd name="T0" fmla="*/ 502 w 902"/>
                <a:gd name="T1" fmla="*/ 753 h 902"/>
                <a:gd name="T2" fmla="*/ 525 w 902"/>
                <a:gd name="T3" fmla="*/ 687 h 902"/>
                <a:gd name="T4" fmla="*/ 695 w 902"/>
                <a:gd name="T5" fmla="*/ 751 h 902"/>
                <a:gd name="T6" fmla="*/ 750 w 902"/>
                <a:gd name="T7" fmla="*/ 665 h 902"/>
                <a:gd name="T8" fmla="*/ 849 w 902"/>
                <a:gd name="T9" fmla="*/ 739 h 902"/>
                <a:gd name="T10" fmla="*/ 553 w 902"/>
                <a:gd name="T11" fmla="*/ 871 h 902"/>
                <a:gd name="T12" fmla="*/ 424 w 902"/>
                <a:gd name="T13" fmla="*/ 768 h 902"/>
                <a:gd name="T14" fmla="*/ 472 w 902"/>
                <a:gd name="T15" fmla="*/ 763 h 902"/>
                <a:gd name="T16" fmla="*/ 451 w 902"/>
                <a:gd name="T17" fmla="*/ 871 h 902"/>
                <a:gd name="T18" fmla="*/ 183 w 902"/>
                <a:gd name="T19" fmla="*/ 655 h 902"/>
                <a:gd name="T20" fmla="*/ 211 w 902"/>
                <a:gd name="T21" fmla="*/ 757 h 902"/>
                <a:gd name="T22" fmla="*/ 379 w 902"/>
                <a:gd name="T23" fmla="*/ 696 h 902"/>
                <a:gd name="T24" fmla="*/ 392 w 902"/>
                <a:gd name="T25" fmla="*/ 761 h 902"/>
                <a:gd name="T26" fmla="*/ 32 w 902"/>
                <a:gd name="T27" fmla="*/ 857 h 902"/>
                <a:gd name="T28" fmla="*/ 68 w 902"/>
                <a:gd name="T29" fmla="*/ 722 h 902"/>
                <a:gd name="T30" fmla="*/ 359 w 902"/>
                <a:gd name="T31" fmla="*/ 614 h 902"/>
                <a:gd name="T32" fmla="*/ 287 w 902"/>
                <a:gd name="T33" fmla="*/ 621 h 902"/>
                <a:gd name="T34" fmla="*/ 313 w 902"/>
                <a:gd name="T35" fmla="*/ 344 h 902"/>
                <a:gd name="T36" fmla="*/ 296 w 902"/>
                <a:gd name="T37" fmla="*/ 290 h 902"/>
                <a:gd name="T38" fmla="*/ 317 w 902"/>
                <a:gd name="T39" fmla="*/ 259 h 902"/>
                <a:gd name="T40" fmla="*/ 293 w 902"/>
                <a:gd name="T41" fmla="*/ 121 h 902"/>
                <a:gd name="T42" fmla="*/ 328 w 902"/>
                <a:gd name="T43" fmla="*/ 85 h 902"/>
                <a:gd name="T44" fmla="*/ 363 w 902"/>
                <a:gd name="T45" fmla="*/ 60 h 902"/>
                <a:gd name="T46" fmla="*/ 487 w 902"/>
                <a:gd name="T47" fmla="*/ 30 h 902"/>
                <a:gd name="T48" fmla="*/ 604 w 902"/>
                <a:gd name="T49" fmla="*/ 60 h 902"/>
                <a:gd name="T50" fmla="*/ 629 w 902"/>
                <a:gd name="T51" fmla="*/ 126 h 902"/>
                <a:gd name="T52" fmla="*/ 590 w 902"/>
                <a:gd name="T53" fmla="*/ 263 h 902"/>
                <a:gd name="T54" fmla="*/ 611 w 902"/>
                <a:gd name="T55" fmla="*/ 297 h 902"/>
                <a:gd name="T56" fmla="*/ 590 w 902"/>
                <a:gd name="T57" fmla="*/ 348 h 902"/>
                <a:gd name="T58" fmla="*/ 569 w 902"/>
                <a:gd name="T59" fmla="*/ 428 h 902"/>
                <a:gd name="T60" fmla="*/ 541 w 902"/>
                <a:gd name="T61" fmla="*/ 556 h 902"/>
                <a:gd name="T62" fmla="*/ 407 w 902"/>
                <a:gd name="T63" fmla="*/ 598 h 902"/>
                <a:gd name="T64" fmla="*/ 358 w 902"/>
                <a:gd name="T65" fmla="*/ 456 h 902"/>
                <a:gd name="T66" fmla="*/ 316 w 902"/>
                <a:gd name="T67" fmla="*/ 353 h 902"/>
                <a:gd name="T68" fmla="*/ 406 w 902"/>
                <a:gd name="T69" fmla="*/ 676 h 902"/>
                <a:gd name="T70" fmla="*/ 476 w 902"/>
                <a:gd name="T71" fmla="*/ 714 h 902"/>
                <a:gd name="T72" fmla="*/ 527 w 902"/>
                <a:gd name="T73" fmla="*/ 621 h 902"/>
                <a:gd name="T74" fmla="*/ 571 w 902"/>
                <a:gd name="T75" fmla="*/ 586 h 902"/>
                <a:gd name="T76" fmla="*/ 628 w 902"/>
                <a:gd name="T77" fmla="*/ 640 h 902"/>
                <a:gd name="T78" fmla="*/ 741 w 902"/>
                <a:gd name="T79" fmla="*/ 629 h 902"/>
                <a:gd name="T80" fmla="*/ 593 w 902"/>
                <a:gd name="T81" fmla="*/ 551 h 902"/>
                <a:gd name="T82" fmla="*/ 599 w 902"/>
                <a:gd name="T83" fmla="*/ 436 h 902"/>
                <a:gd name="T84" fmla="*/ 635 w 902"/>
                <a:gd name="T85" fmla="*/ 339 h 902"/>
                <a:gd name="T86" fmla="*/ 623 w 902"/>
                <a:gd name="T87" fmla="*/ 253 h 902"/>
                <a:gd name="T88" fmla="*/ 660 w 902"/>
                <a:gd name="T89" fmla="*/ 116 h 902"/>
                <a:gd name="T90" fmla="*/ 617 w 902"/>
                <a:gd name="T91" fmla="*/ 32 h 902"/>
                <a:gd name="T92" fmla="*/ 501 w 902"/>
                <a:gd name="T93" fmla="*/ 0 h 902"/>
                <a:gd name="T94" fmla="*/ 371 w 902"/>
                <a:gd name="T95" fmla="*/ 19 h 902"/>
                <a:gd name="T96" fmla="*/ 306 w 902"/>
                <a:gd name="T97" fmla="*/ 60 h 902"/>
                <a:gd name="T98" fmla="*/ 263 w 902"/>
                <a:gd name="T99" fmla="*/ 119 h 902"/>
                <a:gd name="T100" fmla="*/ 284 w 902"/>
                <a:gd name="T101" fmla="*/ 248 h 902"/>
                <a:gd name="T102" fmla="*/ 268 w 902"/>
                <a:gd name="T103" fmla="*/ 329 h 902"/>
                <a:gd name="T104" fmla="*/ 298 w 902"/>
                <a:gd name="T105" fmla="*/ 421 h 902"/>
                <a:gd name="T106" fmla="*/ 313 w 902"/>
                <a:gd name="T107" fmla="*/ 551 h 902"/>
                <a:gd name="T108" fmla="*/ 168 w 902"/>
                <a:gd name="T109" fmla="*/ 628 h 902"/>
                <a:gd name="T110" fmla="*/ 36 w 902"/>
                <a:gd name="T111" fmla="*/ 718 h 902"/>
                <a:gd name="T112" fmla="*/ 0 w 902"/>
                <a:gd name="T113" fmla="*/ 886 h 902"/>
                <a:gd name="T114" fmla="*/ 351 w 902"/>
                <a:gd name="T115" fmla="*/ 901 h 902"/>
                <a:gd name="T116" fmla="*/ 901 w 902"/>
                <a:gd name="T117" fmla="*/ 893 h 902"/>
                <a:gd name="T118" fmla="*/ 891 w 902"/>
                <a:gd name="T119" fmla="*/ 774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2" h="902">
                  <a:moveTo>
                    <a:pt x="553" y="871"/>
                  </a:moveTo>
                  <a:lnTo>
                    <a:pt x="550" y="858"/>
                  </a:lnTo>
                  <a:lnTo>
                    <a:pt x="545" y="842"/>
                  </a:lnTo>
                  <a:lnTo>
                    <a:pt x="539" y="824"/>
                  </a:lnTo>
                  <a:lnTo>
                    <a:pt x="533" y="806"/>
                  </a:lnTo>
                  <a:lnTo>
                    <a:pt x="524" y="788"/>
                  </a:lnTo>
                  <a:lnTo>
                    <a:pt x="514" y="769"/>
                  </a:lnTo>
                  <a:lnTo>
                    <a:pt x="509" y="761"/>
                  </a:lnTo>
                  <a:lnTo>
                    <a:pt x="502" y="753"/>
                  </a:lnTo>
                  <a:lnTo>
                    <a:pt x="497" y="746"/>
                  </a:lnTo>
                  <a:lnTo>
                    <a:pt x="491" y="739"/>
                  </a:lnTo>
                  <a:lnTo>
                    <a:pt x="498" y="734"/>
                  </a:lnTo>
                  <a:lnTo>
                    <a:pt x="505" y="728"/>
                  </a:lnTo>
                  <a:lnTo>
                    <a:pt x="511" y="721"/>
                  </a:lnTo>
                  <a:lnTo>
                    <a:pt x="516" y="713"/>
                  </a:lnTo>
                  <a:lnTo>
                    <a:pt x="521" y="705"/>
                  </a:lnTo>
                  <a:lnTo>
                    <a:pt x="523" y="696"/>
                  </a:lnTo>
                  <a:lnTo>
                    <a:pt x="525" y="687"/>
                  </a:lnTo>
                  <a:lnTo>
                    <a:pt x="526" y="678"/>
                  </a:lnTo>
                  <a:lnTo>
                    <a:pt x="673" y="765"/>
                  </a:lnTo>
                  <a:lnTo>
                    <a:pt x="676" y="766"/>
                  </a:lnTo>
                  <a:lnTo>
                    <a:pt x="680" y="767"/>
                  </a:lnTo>
                  <a:lnTo>
                    <a:pt x="685" y="766"/>
                  </a:lnTo>
                  <a:lnTo>
                    <a:pt x="690" y="764"/>
                  </a:lnTo>
                  <a:lnTo>
                    <a:pt x="693" y="760"/>
                  </a:lnTo>
                  <a:lnTo>
                    <a:pt x="694" y="757"/>
                  </a:lnTo>
                  <a:lnTo>
                    <a:pt x="695" y="751"/>
                  </a:lnTo>
                  <a:lnTo>
                    <a:pt x="694" y="747"/>
                  </a:lnTo>
                  <a:lnTo>
                    <a:pt x="656" y="630"/>
                  </a:lnTo>
                  <a:lnTo>
                    <a:pt x="656" y="629"/>
                  </a:lnTo>
                  <a:lnTo>
                    <a:pt x="655" y="628"/>
                  </a:lnTo>
                  <a:lnTo>
                    <a:pt x="663" y="631"/>
                  </a:lnTo>
                  <a:lnTo>
                    <a:pt x="671" y="634"/>
                  </a:lnTo>
                  <a:lnTo>
                    <a:pt x="698" y="645"/>
                  </a:lnTo>
                  <a:lnTo>
                    <a:pt x="724" y="655"/>
                  </a:lnTo>
                  <a:lnTo>
                    <a:pt x="750" y="665"/>
                  </a:lnTo>
                  <a:lnTo>
                    <a:pt x="774" y="676"/>
                  </a:lnTo>
                  <a:lnTo>
                    <a:pt x="796" y="688"/>
                  </a:lnTo>
                  <a:lnTo>
                    <a:pt x="814" y="699"/>
                  </a:lnTo>
                  <a:lnTo>
                    <a:pt x="822" y="705"/>
                  </a:lnTo>
                  <a:lnTo>
                    <a:pt x="828" y="710"/>
                  </a:lnTo>
                  <a:lnTo>
                    <a:pt x="835" y="716"/>
                  </a:lnTo>
                  <a:lnTo>
                    <a:pt x="839" y="722"/>
                  </a:lnTo>
                  <a:lnTo>
                    <a:pt x="845" y="731"/>
                  </a:lnTo>
                  <a:lnTo>
                    <a:pt x="849" y="739"/>
                  </a:lnTo>
                  <a:lnTo>
                    <a:pt x="852" y="748"/>
                  </a:lnTo>
                  <a:lnTo>
                    <a:pt x="856" y="759"/>
                  </a:lnTo>
                  <a:lnTo>
                    <a:pt x="862" y="779"/>
                  </a:lnTo>
                  <a:lnTo>
                    <a:pt x="866" y="800"/>
                  </a:lnTo>
                  <a:lnTo>
                    <a:pt x="869" y="821"/>
                  </a:lnTo>
                  <a:lnTo>
                    <a:pt x="870" y="840"/>
                  </a:lnTo>
                  <a:lnTo>
                    <a:pt x="871" y="857"/>
                  </a:lnTo>
                  <a:lnTo>
                    <a:pt x="872" y="871"/>
                  </a:lnTo>
                  <a:lnTo>
                    <a:pt x="553" y="871"/>
                  </a:lnTo>
                  <a:close/>
                  <a:moveTo>
                    <a:pt x="451" y="871"/>
                  </a:moveTo>
                  <a:lnTo>
                    <a:pt x="372" y="871"/>
                  </a:lnTo>
                  <a:lnTo>
                    <a:pt x="379" y="851"/>
                  </a:lnTo>
                  <a:lnTo>
                    <a:pt x="389" y="829"/>
                  </a:lnTo>
                  <a:lnTo>
                    <a:pt x="397" y="809"/>
                  </a:lnTo>
                  <a:lnTo>
                    <a:pt x="408" y="791"/>
                  </a:lnTo>
                  <a:lnTo>
                    <a:pt x="413" y="782"/>
                  </a:lnTo>
                  <a:lnTo>
                    <a:pt x="419" y="775"/>
                  </a:lnTo>
                  <a:lnTo>
                    <a:pt x="424" y="768"/>
                  </a:lnTo>
                  <a:lnTo>
                    <a:pt x="430" y="763"/>
                  </a:lnTo>
                  <a:lnTo>
                    <a:pt x="435" y="758"/>
                  </a:lnTo>
                  <a:lnTo>
                    <a:pt x="440" y="754"/>
                  </a:lnTo>
                  <a:lnTo>
                    <a:pt x="446" y="752"/>
                  </a:lnTo>
                  <a:lnTo>
                    <a:pt x="451" y="751"/>
                  </a:lnTo>
                  <a:lnTo>
                    <a:pt x="456" y="752"/>
                  </a:lnTo>
                  <a:lnTo>
                    <a:pt x="462" y="754"/>
                  </a:lnTo>
                  <a:lnTo>
                    <a:pt x="467" y="758"/>
                  </a:lnTo>
                  <a:lnTo>
                    <a:pt x="472" y="763"/>
                  </a:lnTo>
                  <a:lnTo>
                    <a:pt x="477" y="768"/>
                  </a:lnTo>
                  <a:lnTo>
                    <a:pt x="482" y="775"/>
                  </a:lnTo>
                  <a:lnTo>
                    <a:pt x="486" y="782"/>
                  </a:lnTo>
                  <a:lnTo>
                    <a:pt x="492" y="791"/>
                  </a:lnTo>
                  <a:lnTo>
                    <a:pt x="500" y="809"/>
                  </a:lnTo>
                  <a:lnTo>
                    <a:pt x="509" y="829"/>
                  </a:lnTo>
                  <a:lnTo>
                    <a:pt x="516" y="851"/>
                  </a:lnTo>
                  <a:lnTo>
                    <a:pt x="522" y="871"/>
                  </a:lnTo>
                  <a:lnTo>
                    <a:pt x="451" y="871"/>
                  </a:lnTo>
                  <a:close/>
                  <a:moveTo>
                    <a:pt x="68" y="722"/>
                  </a:moveTo>
                  <a:lnTo>
                    <a:pt x="73" y="716"/>
                  </a:lnTo>
                  <a:lnTo>
                    <a:pt x="78" y="710"/>
                  </a:lnTo>
                  <a:lnTo>
                    <a:pt x="85" y="704"/>
                  </a:lnTo>
                  <a:lnTo>
                    <a:pt x="93" y="699"/>
                  </a:lnTo>
                  <a:lnTo>
                    <a:pt x="112" y="687"/>
                  </a:lnTo>
                  <a:lnTo>
                    <a:pt x="134" y="676"/>
                  </a:lnTo>
                  <a:lnTo>
                    <a:pt x="157" y="665"/>
                  </a:lnTo>
                  <a:lnTo>
                    <a:pt x="183" y="655"/>
                  </a:lnTo>
                  <a:lnTo>
                    <a:pt x="210" y="644"/>
                  </a:lnTo>
                  <a:lnTo>
                    <a:pt x="237" y="633"/>
                  </a:lnTo>
                  <a:lnTo>
                    <a:pt x="244" y="631"/>
                  </a:lnTo>
                  <a:lnTo>
                    <a:pt x="252" y="628"/>
                  </a:lnTo>
                  <a:lnTo>
                    <a:pt x="251" y="629"/>
                  </a:lnTo>
                  <a:lnTo>
                    <a:pt x="251" y="630"/>
                  </a:lnTo>
                  <a:lnTo>
                    <a:pt x="211" y="747"/>
                  </a:lnTo>
                  <a:lnTo>
                    <a:pt x="210" y="751"/>
                  </a:lnTo>
                  <a:lnTo>
                    <a:pt x="211" y="757"/>
                  </a:lnTo>
                  <a:lnTo>
                    <a:pt x="213" y="760"/>
                  </a:lnTo>
                  <a:lnTo>
                    <a:pt x="216" y="764"/>
                  </a:lnTo>
                  <a:lnTo>
                    <a:pt x="221" y="766"/>
                  </a:lnTo>
                  <a:lnTo>
                    <a:pt x="225" y="767"/>
                  </a:lnTo>
                  <a:lnTo>
                    <a:pt x="229" y="766"/>
                  </a:lnTo>
                  <a:lnTo>
                    <a:pt x="233" y="765"/>
                  </a:lnTo>
                  <a:lnTo>
                    <a:pt x="376" y="678"/>
                  </a:lnTo>
                  <a:lnTo>
                    <a:pt x="377" y="688"/>
                  </a:lnTo>
                  <a:lnTo>
                    <a:pt x="379" y="696"/>
                  </a:lnTo>
                  <a:lnTo>
                    <a:pt x="382" y="705"/>
                  </a:lnTo>
                  <a:lnTo>
                    <a:pt x="387" y="713"/>
                  </a:lnTo>
                  <a:lnTo>
                    <a:pt x="392" y="720"/>
                  </a:lnTo>
                  <a:lnTo>
                    <a:pt x="397" y="728"/>
                  </a:lnTo>
                  <a:lnTo>
                    <a:pt x="404" y="734"/>
                  </a:lnTo>
                  <a:lnTo>
                    <a:pt x="411" y="739"/>
                  </a:lnTo>
                  <a:lnTo>
                    <a:pt x="405" y="746"/>
                  </a:lnTo>
                  <a:lnTo>
                    <a:pt x="398" y="752"/>
                  </a:lnTo>
                  <a:lnTo>
                    <a:pt x="392" y="761"/>
                  </a:lnTo>
                  <a:lnTo>
                    <a:pt x="387" y="769"/>
                  </a:lnTo>
                  <a:lnTo>
                    <a:pt x="376" y="788"/>
                  </a:lnTo>
                  <a:lnTo>
                    <a:pt x="366" y="806"/>
                  </a:lnTo>
                  <a:lnTo>
                    <a:pt x="358" y="825"/>
                  </a:lnTo>
                  <a:lnTo>
                    <a:pt x="350" y="842"/>
                  </a:lnTo>
                  <a:lnTo>
                    <a:pt x="345" y="858"/>
                  </a:lnTo>
                  <a:lnTo>
                    <a:pt x="341" y="871"/>
                  </a:lnTo>
                  <a:lnTo>
                    <a:pt x="31" y="871"/>
                  </a:lnTo>
                  <a:lnTo>
                    <a:pt x="32" y="857"/>
                  </a:lnTo>
                  <a:lnTo>
                    <a:pt x="34" y="840"/>
                  </a:lnTo>
                  <a:lnTo>
                    <a:pt x="36" y="821"/>
                  </a:lnTo>
                  <a:lnTo>
                    <a:pt x="40" y="800"/>
                  </a:lnTo>
                  <a:lnTo>
                    <a:pt x="45" y="779"/>
                  </a:lnTo>
                  <a:lnTo>
                    <a:pt x="51" y="759"/>
                  </a:lnTo>
                  <a:lnTo>
                    <a:pt x="54" y="748"/>
                  </a:lnTo>
                  <a:lnTo>
                    <a:pt x="59" y="739"/>
                  </a:lnTo>
                  <a:lnTo>
                    <a:pt x="63" y="731"/>
                  </a:lnTo>
                  <a:lnTo>
                    <a:pt x="68" y="722"/>
                  </a:lnTo>
                  <a:close/>
                  <a:moveTo>
                    <a:pt x="331" y="574"/>
                  </a:moveTo>
                  <a:lnTo>
                    <a:pt x="331" y="586"/>
                  </a:lnTo>
                  <a:lnTo>
                    <a:pt x="331" y="589"/>
                  </a:lnTo>
                  <a:lnTo>
                    <a:pt x="332" y="591"/>
                  </a:lnTo>
                  <a:lnTo>
                    <a:pt x="333" y="595"/>
                  </a:lnTo>
                  <a:lnTo>
                    <a:pt x="335" y="597"/>
                  </a:lnTo>
                  <a:lnTo>
                    <a:pt x="343" y="603"/>
                  </a:lnTo>
                  <a:lnTo>
                    <a:pt x="350" y="609"/>
                  </a:lnTo>
                  <a:lnTo>
                    <a:pt x="359" y="614"/>
                  </a:lnTo>
                  <a:lnTo>
                    <a:pt x="367" y="618"/>
                  </a:lnTo>
                  <a:lnTo>
                    <a:pt x="376" y="621"/>
                  </a:lnTo>
                  <a:lnTo>
                    <a:pt x="385" y="625"/>
                  </a:lnTo>
                  <a:lnTo>
                    <a:pt x="393" y="627"/>
                  </a:lnTo>
                  <a:lnTo>
                    <a:pt x="402" y="628"/>
                  </a:lnTo>
                  <a:lnTo>
                    <a:pt x="253" y="718"/>
                  </a:lnTo>
                  <a:lnTo>
                    <a:pt x="278" y="640"/>
                  </a:lnTo>
                  <a:lnTo>
                    <a:pt x="283" y="631"/>
                  </a:lnTo>
                  <a:lnTo>
                    <a:pt x="287" y="621"/>
                  </a:lnTo>
                  <a:lnTo>
                    <a:pt x="292" y="613"/>
                  </a:lnTo>
                  <a:lnTo>
                    <a:pt x="300" y="604"/>
                  </a:lnTo>
                  <a:lnTo>
                    <a:pt x="307" y="596"/>
                  </a:lnTo>
                  <a:lnTo>
                    <a:pt x="315" y="588"/>
                  </a:lnTo>
                  <a:lnTo>
                    <a:pt x="322" y="581"/>
                  </a:lnTo>
                  <a:lnTo>
                    <a:pt x="331" y="574"/>
                  </a:lnTo>
                  <a:close/>
                  <a:moveTo>
                    <a:pt x="316" y="353"/>
                  </a:moveTo>
                  <a:lnTo>
                    <a:pt x="315" y="348"/>
                  </a:lnTo>
                  <a:lnTo>
                    <a:pt x="313" y="344"/>
                  </a:lnTo>
                  <a:lnTo>
                    <a:pt x="308" y="341"/>
                  </a:lnTo>
                  <a:lnTo>
                    <a:pt x="303" y="338"/>
                  </a:lnTo>
                  <a:lnTo>
                    <a:pt x="300" y="333"/>
                  </a:lnTo>
                  <a:lnTo>
                    <a:pt x="297" y="323"/>
                  </a:lnTo>
                  <a:lnTo>
                    <a:pt x="296" y="318"/>
                  </a:lnTo>
                  <a:lnTo>
                    <a:pt x="294" y="312"/>
                  </a:lnTo>
                  <a:lnTo>
                    <a:pt x="294" y="305"/>
                  </a:lnTo>
                  <a:lnTo>
                    <a:pt x="294" y="298"/>
                  </a:lnTo>
                  <a:lnTo>
                    <a:pt x="296" y="290"/>
                  </a:lnTo>
                  <a:lnTo>
                    <a:pt x="299" y="284"/>
                  </a:lnTo>
                  <a:lnTo>
                    <a:pt x="300" y="280"/>
                  </a:lnTo>
                  <a:lnTo>
                    <a:pt x="302" y="277"/>
                  </a:lnTo>
                  <a:lnTo>
                    <a:pt x="305" y="274"/>
                  </a:lnTo>
                  <a:lnTo>
                    <a:pt x="308" y="272"/>
                  </a:lnTo>
                  <a:lnTo>
                    <a:pt x="312" y="270"/>
                  </a:lnTo>
                  <a:lnTo>
                    <a:pt x="315" y="267"/>
                  </a:lnTo>
                  <a:lnTo>
                    <a:pt x="316" y="263"/>
                  </a:lnTo>
                  <a:lnTo>
                    <a:pt x="317" y="259"/>
                  </a:lnTo>
                  <a:lnTo>
                    <a:pt x="316" y="250"/>
                  </a:lnTo>
                  <a:lnTo>
                    <a:pt x="311" y="234"/>
                  </a:lnTo>
                  <a:lnTo>
                    <a:pt x="307" y="222"/>
                  </a:lnTo>
                  <a:lnTo>
                    <a:pt x="302" y="204"/>
                  </a:lnTo>
                  <a:lnTo>
                    <a:pt x="298" y="186"/>
                  </a:lnTo>
                  <a:lnTo>
                    <a:pt x="294" y="167"/>
                  </a:lnTo>
                  <a:lnTo>
                    <a:pt x="292" y="148"/>
                  </a:lnTo>
                  <a:lnTo>
                    <a:pt x="292" y="129"/>
                  </a:lnTo>
                  <a:lnTo>
                    <a:pt x="293" y="121"/>
                  </a:lnTo>
                  <a:lnTo>
                    <a:pt x="296" y="112"/>
                  </a:lnTo>
                  <a:lnTo>
                    <a:pt x="298" y="106"/>
                  </a:lnTo>
                  <a:lnTo>
                    <a:pt x="302" y="99"/>
                  </a:lnTo>
                  <a:lnTo>
                    <a:pt x="305" y="96"/>
                  </a:lnTo>
                  <a:lnTo>
                    <a:pt x="308" y="93"/>
                  </a:lnTo>
                  <a:lnTo>
                    <a:pt x="313" y="90"/>
                  </a:lnTo>
                  <a:lnTo>
                    <a:pt x="317" y="88"/>
                  </a:lnTo>
                  <a:lnTo>
                    <a:pt x="322" y="86"/>
                  </a:lnTo>
                  <a:lnTo>
                    <a:pt x="328" y="85"/>
                  </a:lnTo>
                  <a:lnTo>
                    <a:pt x="333" y="84"/>
                  </a:lnTo>
                  <a:lnTo>
                    <a:pt x="340" y="84"/>
                  </a:lnTo>
                  <a:lnTo>
                    <a:pt x="345" y="83"/>
                  </a:lnTo>
                  <a:lnTo>
                    <a:pt x="349" y="81"/>
                  </a:lnTo>
                  <a:lnTo>
                    <a:pt x="352" y="78"/>
                  </a:lnTo>
                  <a:lnTo>
                    <a:pt x="355" y="73"/>
                  </a:lnTo>
                  <a:lnTo>
                    <a:pt x="356" y="68"/>
                  </a:lnTo>
                  <a:lnTo>
                    <a:pt x="359" y="64"/>
                  </a:lnTo>
                  <a:lnTo>
                    <a:pt x="363" y="60"/>
                  </a:lnTo>
                  <a:lnTo>
                    <a:pt x="368" y="55"/>
                  </a:lnTo>
                  <a:lnTo>
                    <a:pt x="374" y="51"/>
                  </a:lnTo>
                  <a:lnTo>
                    <a:pt x="381" y="48"/>
                  </a:lnTo>
                  <a:lnTo>
                    <a:pt x="389" y="44"/>
                  </a:lnTo>
                  <a:lnTo>
                    <a:pt x="397" y="41"/>
                  </a:lnTo>
                  <a:lnTo>
                    <a:pt x="417" y="36"/>
                  </a:lnTo>
                  <a:lnTo>
                    <a:pt x="439" y="32"/>
                  </a:lnTo>
                  <a:lnTo>
                    <a:pt x="463" y="30"/>
                  </a:lnTo>
                  <a:lnTo>
                    <a:pt x="487" y="30"/>
                  </a:lnTo>
                  <a:lnTo>
                    <a:pt x="511" y="31"/>
                  </a:lnTo>
                  <a:lnTo>
                    <a:pt x="535" y="34"/>
                  </a:lnTo>
                  <a:lnTo>
                    <a:pt x="546" y="36"/>
                  </a:lnTo>
                  <a:lnTo>
                    <a:pt x="557" y="39"/>
                  </a:lnTo>
                  <a:lnTo>
                    <a:pt x="568" y="42"/>
                  </a:lnTo>
                  <a:lnTo>
                    <a:pt x="579" y="46"/>
                  </a:lnTo>
                  <a:lnTo>
                    <a:pt x="588" y="50"/>
                  </a:lnTo>
                  <a:lnTo>
                    <a:pt x="597" y="54"/>
                  </a:lnTo>
                  <a:lnTo>
                    <a:pt x="604" y="60"/>
                  </a:lnTo>
                  <a:lnTo>
                    <a:pt x="612" y="65"/>
                  </a:lnTo>
                  <a:lnTo>
                    <a:pt x="617" y="70"/>
                  </a:lnTo>
                  <a:lnTo>
                    <a:pt x="623" y="77"/>
                  </a:lnTo>
                  <a:lnTo>
                    <a:pt x="626" y="84"/>
                  </a:lnTo>
                  <a:lnTo>
                    <a:pt x="628" y="91"/>
                  </a:lnTo>
                  <a:lnTo>
                    <a:pt x="629" y="99"/>
                  </a:lnTo>
                  <a:lnTo>
                    <a:pt x="630" y="108"/>
                  </a:lnTo>
                  <a:lnTo>
                    <a:pt x="630" y="118"/>
                  </a:lnTo>
                  <a:lnTo>
                    <a:pt x="629" y="126"/>
                  </a:lnTo>
                  <a:lnTo>
                    <a:pt x="626" y="145"/>
                  </a:lnTo>
                  <a:lnTo>
                    <a:pt x="622" y="165"/>
                  </a:lnTo>
                  <a:lnTo>
                    <a:pt x="611" y="200"/>
                  </a:lnTo>
                  <a:lnTo>
                    <a:pt x="599" y="230"/>
                  </a:lnTo>
                  <a:lnTo>
                    <a:pt x="595" y="241"/>
                  </a:lnTo>
                  <a:lnTo>
                    <a:pt x="591" y="249"/>
                  </a:lnTo>
                  <a:lnTo>
                    <a:pt x="590" y="255"/>
                  </a:lnTo>
                  <a:lnTo>
                    <a:pt x="589" y="259"/>
                  </a:lnTo>
                  <a:lnTo>
                    <a:pt x="590" y="263"/>
                  </a:lnTo>
                  <a:lnTo>
                    <a:pt x="591" y="267"/>
                  </a:lnTo>
                  <a:lnTo>
                    <a:pt x="595" y="270"/>
                  </a:lnTo>
                  <a:lnTo>
                    <a:pt x="598" y="272"/>
                  </a:lnTo>
                  <a:lnTo>
                    <a:pt x="601" y="274"/>
                  </a:lnTo>
                  <a:lnTo>
                    <a:pt x="604" y="277"/>
                  </a:lnTo>
                  <a:lnTo>
                    <a:pt x="606" y="279"/>
                  </a:lnTo>
                  <a:lnTo>
                    <a:pt x="608" y="283"/>
                  </a:lnTo>
                  <a:lnTo>
                    <a:pt x="610" y="290"/>
                  </a:lnTo>
                  <a:lnTo>
                    <a:pt x="611" y="297"/>
                  </a:lnTo>
                  <a:lnTo>
                    <a:pt x="612" y="304"/>
                  </a:lnTo>
                  <a:lnTo>
                    <a:pt x="611" y="311"/>
                  </a:lnTo>
                  <a:lnTo>
                    <a:pt x="610" y="318"/>
                  </a:lnTo>
                  <a:lnTo>
                    <a:pt x="609" y="323"/>
                  </a:lnTo>
                  <a:lnTo>
                    <a:pt x="605" y="333"/>
                  </a:lnTo>
                  <a:lnTo>
                    <a:pt x="601" y="338"/>
                  </a:lnTo>
                  <a:lnTo>
                    <a:pt x="597" y="341"/>
                  </a:lnTo>
                  <a:lnTo>
                    <a:pt x="593" y="344"/>
                  </a:lnTo>
                  <a:lnTo>
                    <a:pt x="590" y="348"/>
                  </a:lnTo>
                  <a:lnTo>
                    <a:pt x="589" y="353"/>
                  </a:lnTo>
                  <a:lnTo>
                    <a:pt x="588" y="366"/>
                  </a:lnTo>
                  <a:lnTo>
                    <a:pt x="587" y="377"/>
                  </a:lnTo>
                  <a:lnTo>
                    <a:pt x="585" y="388"/>
                  </a:lnTo>
                  <a:lnTo>
                    <a:pt x="583" y="397"/>
                  </a:lnTo>
                  <a:lnTo>
                    <a:pt x="580" y="406"/>
                  </a:lnTo>
                  <a:lnTo>
                    <a:pt x="576" y="415"/>
                  </a:lnTo>
                  <a:lnTo>
                    <a:pt x="573" y="422"/>
                  </a:lnTo>
                  <a:lnTo>
                    <a:pt x="569" y="428"/>
                  </a:lnTo>
                  <a:lnTo>
                    <a:pt x="561" y="439"/>
                  </a:lnTo>
                  <a:lnTo>
                    <a:pt x="555" y="447"/>
                  </a:lnTo>
                  <a:lnTo>
                    <a:pt x="550" y="452"/>
                  </a:lnTo>
                  <a:lnTo>
                    <a:pt x="548" y="454"/>
                  </a:lnTo>
                  <a:lnTo>
                    <a:pt x="545" y="456"/>
                  </a:lnTo>
                  <a:lnTo>
                    <a:pt x="543" y="458"/>
                  </a:lnTo>
                  <a:lnTo>
                    <a:pt x="542" y="463"/>
                  </a:lnTo>
                  <a:lnTo>
                    <a:pt x="541" y="466"/>
                  </a:lnTo>
                  <a:lnTo>
                    <a:pt x="541" y="556"/>
                  </a:lnTo>
                  <a:lnTo>
                    <a:pt x="541" y="580"/>
                  </a:lnTo>
                  <a:lnTo>
                    <a:pt x="531" y="586"/>
                  </a:lnTo>
                  <a:lnTo>
                    <a:pt x="520" y="591"/>
                  </a:lnTo>
                  <a:lnTo>
                    <a:pt x="508" y="596"/>
                  </a:lnTo>
                  <a:lnTo>
                    <a:pt x="496" y="598"/>
                  </a:lnTo>
                  <a:lnTo>
                    <a:pt x="472" y="601"/>
                  </a:lnTo>
                  <a:lnTo>
                    <a:pt x="451" y="601"/>
                  </a:lnTo>
                  <a:lnTo>
                    <a:pt x="431" y="601"/>
                  </a:lnTo>
                  <a:lnTo>
                    <a:pt x="407" y="598"/>
                  </a:lnTo>
                  <a:lnTo>
                    <a:pt x="394" y="596"/>
                  </a:lnTo>
                  <a:lnTo>
                    <a:pt x="382" y="591"/>
                  </a:lnTo>
                  <a:lnTo>
                    <a:pt x="372" y="586"/>
                  </a:lnTo>
                  <a:lnTo>
                    <a:pt x="361" y="580"/>
                  </a:lnTo>
                  <a:lnTo>
                    <a:pt x="361" y="556"/>
                  </a:lnTo>
                  <a:lnTo>
                    <a:pt x="361" y="466"/>
                  </a:lnTo>
                  <a:lnTo>
                    <a:pt x="361" y="463"/>
                  </a:lnTo>
                  <a:lnTo>
                    <a:pt x="360" y="460"/>
                  </a:lnTo>
                  <a:lnTo>
                    <a:pt x="358" y="456"/>
                  </a:lnTo>
                  <a:lnTo>
                    <a:pt x="356" y="454"/>
                  </a:lnTo>
                  <a:lnTo>
                    <a:pt x="349" y="448"/>
                  </a:lnTo>
                  <a:lnTo>
                    <a:pt x="335" y="430"/>
                  </a:lnTo>
                  <a:lnTo>
                    <a:pt x="328" y="416"/>
                  </a:lnTo>
                  <a:lnTo>
                    <a:pt x="322" y="397"/>
                  </a:lnTo>
                  <a:lnTo>
                    <a:pt x="319" y="388"/>
                  </a:lnTo>
                  <a:lnTo>
                    <a:pt x="317" y="377"/>
                  </a:lnTo>
                  <a:lnTo>
                    <a:pt x="316" y="366"/>
                  </a:lnTo>
                  <a:lnTo>
                    <a:pt x="316" y="353"/>
                  </a:lnTo>
                  <a:close/>
                  <a:moveTo>
                    <a:pt x="451" y="721"/>
                  </a:moveTo>
                  <a:lnTo>
                    <a:pt x="442" y="720"/>
                  </a:lnTo>
                  <a:lnTo>
                    <a:pt x="435" y="718"/>
                  </a:lnTo>
                  <a:lnTo>
                    <a:pt x="426" y="714"/>
                  </a:lnTo>
                  <a:lnTo>
                    <a:pt x="420" y="707"/>
                  </a:lnTo>
                  <a:lnTo>
                    <a:pt x="415" y="701"/>
                  </a:lnTo>
                  <a:lnTo>
                    <a:pt x="410" y="693"/>
                  </a:lnTo>
                  <a:lnTo>
                    <a:pt x="407" y="685"/>
                  </a:lnTo>
                  <a:lnTo>
                    <a:pt x="406" y="676"/>
                  </a:lnTo>
                  <a:lnTo>
                    <a:pt x="406" y="661"/>
                  </a:lnTo>
                  <a:lnTo>
                    <a:pt x="451" y="633"/>
                  </a:lnTo>
                  <a:lnTo>
                    <a:pt x="496" y="660"/>
                  </a:lnTo>
                  <a:lnTo>
                    <a:pt x="496" y="676"/>
                  </a:lnTo>
                  <a:lnTo>
                    <a:pt x="495" y="685"/>
                  </a:lnTo>
                  <a:lnTo>
                    <a:pt x="493" y="693"/>
                  </a:lnTo>
                  <a:lnTo>
                    <a:pt x="489" y="701"/>
                  </a:lnTo>
                  <a:lnTo>
                    <a:pt x="482" y="707"/>
                  </a:lnTo>
                  <a:lnTo>
                    <a:pt x="476" y="714"/>
                  </a:lnTo>
                  <a:lnTo>
                    <a:pt x="468" y="718"/>
                  </a:lnTo>
                  <a:lnTo>
                    <a:pt x="460" y="720"/>
                  </a:lnTo>
                  <a:lnTo>
                    <a:pt x="451" y="721"/>
                  </a:lnTo>
                  <a:close/>
                  <a:moveTo>
                    <a:pt x="628" y="640"/>
                  </a:moveTo>
                  <a:lnTo>
                    <a:pt x="654" y="718"/>
                  </a:lnTo>
                  <a:lnTo>
                    <a:pt x="500" y="628"/>
                  </a:lnTo>
                  <a:lnTo>
                    <a:pt x="510" y="626"/>
                  </a:lnTo>
                  <a:lnTo>
                    <a:pt x="519" y="624"/>
                  </a:lnTo>
                  <a:lnTo>
                    <a:pt x="527" y="621"/>
                  </a:lnTo>
                  <a:lnTo>
                    <a:pt x="536" y="618"/>
                  </a:lnTo>
                  <a:lnTo>
                    <a:pt x="544" y="614"/>
                  </a:lnTo>
                  <a:lnTo>
                    <a:pt x="552" y="609"/>
                  </a:lnTo>
                  <a:lnTo>
                    <a:pt x="560" y="603"/>
                  </a:lnTo>
                  <a:lnTo>
                    <a:pt x="567" y="597"/>
                  </a:lnTo>
                  <a:lnTo>
                    <a:pt x="569" y="595"/>
                  </a:lnTo>
                  <a:lnTo>
                    <a:pt x="570" y="591"/>
                  </a:lnTo>
                  <a:lnTo>
                    <a:pt x="571" y="589"/>
                  </a:lnTo>
                  <a:lnTo>
                    <a:pt x="571" y="586"/>
                  </a:lnTo>
                  <a:lnTo>
                    <a:pt x="571" y="573"/>
                  </a:lnTo>
                  <a:lnTo>
                    <a:pt x="581" y="580"/>
                  </a:lnTo>
                  <a:lnTo>
                    <a:pt x="589" y="586"/>
                  </a:lnTo>
                  <a:lnTo>
                    <a:pt x="597" y="595"/>
                  </a:lnTo>
                  <a:lnTo>
                    <a:pt x="605" y="603"/>
                  </a:lnTo>
                  <a:lnTo>
                    <a:pt x="613" y="612"/>
                  </a:lnTo>
                  <a:lnTo>
                    <a:pt x="618" y="621"/>
                  </a:lnTo>
                  <a:lnTo>
                    <a:pt x="624" y="631"/>
                  </a:lnTo>
                  <a:lnTo>
                    <a:pt x="628" y="640"/>
                  </a:lnTo>
                  <a:close/>
                  <a:moveTo>
                    <a:pt x="865" y="705"/>
                  </a:moveTo>
                  <a:lnTo>
                    <a:pt x="858" y="699"/>
                  </a:lnTo>
                  <a:lnTo>
                    <a:pt x="852" y="691"/>
                  </a:lnTo>
                  <a:lnTo>
                    <a:pt x="845" y="684"/>
                  </a:lnTo>
                  <a:lnTo>
                    <a:pt x="836" y="677"/>
                  </a:lnTo>
                  <a:lnTo>
                    <a:pt x="816" y="664"/>
                  </a:lnTo>
                  <a:lnTo>
                    <a:pt x="793" y="653"/>
                  </a:lnTo>
                  <a:lnTo>
                    <a:pt x="767" y="641"/>
                  </a:lnTo>
                  <a:lnTo>
                    <a:pt x="741" y="629"/>
                  </a:lnTo>
                  <a:lnTo>
                    <a:pt x="712" y="617"/>
                  </a:lnTo>
                  <a:lnTo>
                    <a:pt x="682" y="606"/>
                  </a:lnTo>
                  <a:lnTo>
                    <a:pt x="669" y="601"/>
                  </a:lnTo>
                  <a:lnTo>
                    <a:pt x="656" y="597"/>
                  </a:lnTo>
                  <a:lnTo>
                    <a:pt x="643" y="591"/>
                  </a:lnTo>
                  <a:lnTo>
                    <a:pt x="630" y="586"/>
                  </a:lnTo>
                  <a:lnTo>
                    <a:pt x="618" y="573"/>
                  </a:lnTo>
                  <a:lnTo>
                    <a:pt x="605" y="561"/>
                  </a:lnTo>
                  <a:lnTo>
                    <a:pt x="593" y="551"/>
                  </a:lnTo>
                  <a:lnTo>
                    <a:pt x="579" y="543"/>
                  </a:lnTo>
                  <a:lnTo>
                    <a:pt x="575" y="542"/>
                  </a:lnTo>
                  <a:lnTo>
                    <a:pt x="572" y="541"/>
                  </a:lnTo>
                  <a:lnTo>
                    <a:pt x="571" y="541"/>
                  </a:lnTo>
                  <a:lnTo>
                    <a:pt x="571" y="472"/>
                  </a:lnTo>
                  <a:lnTo>
                    <a:pt x="578" y="467"/>
                  </a:lnTo>
                  <a:lnTo>
                    <a:pt x="584" y="458"/>
                  </a:lnTo>
                  <a:lnTo>
                    <a:pt x="591" y="449"/>
                  </a:lnTo>
                  <a:lnTo>
                    <a:pt x="599" y="436"/>
                  </a:lnTo>
                  <a:lnTo>
                    <a:pt x="606" y="421"/>
                  </a:lnTo>
                  <a:lnTo>
                    <a:pt x="612" y="404"/>
                  </a:lnTo>
                  <a:lnTo>
                    <a:pt x="615" y="395"/>
                  </a:lnTo>
                  <a:lnTo>
                    <a:pt x="616" y="384"/>
                  </a:lnTo>
                  <a:lnTo>
                    <a:pt x="618" y="375"/>
                  </a:lnTo>
                  <a:lnTo>
                    <a:pt x="619" y="363"/>
                  </a:lnTo>
                  <a:lnTo>
                    <a:pt x="625" y="358"/>
                  </a:lnTo>
                  <a:lnTo>
                    <a:pt x="630" y="349"/>
                  </a:lnTo>
                  <a:lnTo>
                    <a:pt x="635" y="339"/>
                  </a:lnTo>
                  <a:lnTo>
                    <a:pt x="639" y="328"/>
                  </a:lnTo>
                  <a:lnTo>
                    <a:pt x="641" y="318"/>
                  </a:lnTo>
                  <a:lnTo>
                    <a:pt x="642" y="308"/>
                  </a:lnTo>
                  <a:lnTo>
                    <a:pt x="642" y="298"/>
                  </a:lnTo>
                  <a:lnTo>
                    <a:pt x="641" y="288"/>
                  </a:lnTo>
                  <a:lnTo>
                    <a:pt x="638" y="278"/>
                  </a:lnTo>
                  <a:lnTo>
                    <a:pt x="634" y="269"/>
                  </a:lnTo>
                  <a:lnTo>
                    <a:pt x="629" y="260"/>
                  </a:lnTo>
                  <a:lnTo>
                    <a:pt x="623" y="253"/>
                  </a:lnTo>
                  <a:lnTo>
                    <a:pt x="625" y="247"/>
                  </a:lnTo>
                  <a:lnTo>
                    <a:pt x="627" y="242"/>
                  </a:lnTo>
                  <a:lnTo>
                    <a:pt x="632" y="227"/>
                  </a:lnTo>
                  <a:lnTo>
                    <a:pt x="639" y="209"/>
                  </a:lnTo>
                  <a:lnTo>
                    <a:pt x="646" y="189"/>
                  </a:lnTo>
                  <a:lnTo>
                    <a:pt x="652" y="169"/>
                  </a:lnTo>
                  <a:lnTo>
                    <a:pt x="657" y="148"/>
                  </a:lnTo>
                  <a:lnTo>
                    <a:pt x="659" y="126"/>
                  </a:lnTo>
                  <a:lnTo>
                    <a:pt x="660" y="116"/>
                  </a:lnTo>
                  <a:lnTo>
                    <a:pt x="660" y="106"/>
                  </a:lnTo>
                  <a:lnTo>
                    <a:pt x="659" y="95"/>
                  </a:lnTo>
                  <a:lnTo>
                    <a:pt x="658" y="85"/>
                  </a:lnTo>
                  <a:lnTo>
                    <a:pt x="655" y="75"/>
                  </a:lnTo>
                  <a:lnTo>
                    <a:pt x="649" y="64"/>
                  </a:lnTo>
                  <a:lnTo>
                    <a:pt x="644" y="55"/>
                  </a:lnTo>
                  <a:lnTo>
                    <a:pt x="637" y="47"/>
                  </a:lnTo>
                  <a:lnTo>
                    <a:pt x="627" y="39"/>
                  </a:lnTo>
                  <a:lnTo>
                    <a:pt x="617" y="32"/>
                  </a:lnTo>
                  <a:lnTo>
                    <a:pt x="606" y="25"/>
                  </a:lnTo>
                  <a:lnTo>
                    <a:pt x="595" y="20"/>
                  </a:lnTo>
                  <a:lnTo>
                    <a:pt x="583" y="16"/>
                  </a:lnTo>
                  <a:lnTo>
                    <a:pt x="570" y="11"/>
                  </a:lnTo>
                  <a:lnTo>
                    <a:pt x="556" y="8"/>
                  </a:lnTo>
                  <a:lnTo>
                    <a:pt x="543" y="5"/>
                  </a:lnTo>
                  <a:lnTo>
                    <a:pt x="529" y="3"/>
                  </a:lnTo>
                  <a:lnTo>
                    <a:pt x="515" y="1"/>
                  </a:lnTo>
                  <a:lnTo>
                    <a:pt x="501" y="0"/>
                  </a:lnTo>
                  <a:lnTo>
                    <a:pt x="489" y="0"/>
                  </a:lnTo>
                  <a:lnTo>
                    <a:pt x="463" y="0"/>
                  </a:lnTo>
                  <a:lnTo>
                    <a:pt x="438" y="2"/>
                  </a:lnTo>
                  <a:lnTo>
                    <a:pt x="426" y="4"/>
                  </a:lnTo>
                  <a:lnTo>
                    <a:pt x="415" y="6"/>
                  </a:lnTo>
                  <a:lnTo>
                    <a:pt x="403" y="8"/>
                  </a:lnTo>
                  <a:lnTo>
                    <a:pt x="391" y="11"/>
                  </a:lnTo>
                  <a:lnTo>
                    <a:pt x="381" y="15"/>
                  </a:lnTo>
                  <a:lnTo>
                    <a:pt x="371" y="19"/>
                  </a:lnTo>
                  <a:lnTo>
                    <a:pt x="362" y="24"/>
                  </a:lnTo>
                  <a:lnTo>
                    <a:pt x="353" y="29"/>
                  </a:lnTo>
                  <a:lnTo>
                    <a:pt x="346" y="35"/>
                  </a:lnTo>
                  <a:lnTo>
                    <a:pt x="340" y="40"/>
                  </a:lnTo>
                  <a:lnTo>
                    <a:pt x="334" y="48"/>
                  </a:lnTo>
                  <a:lnTo>
                    <a:pt x="329" y="54"/>
                  </a:lnTo>
                  <a:lnTo>
                    <a:pt x="321" y="55"/>
                  </a:lnTo>
                  <a:lnTo>
                    <a:pt x="314" y="57"/>
                  </a:lnTo>
                  <a:lnTo>
                    <a:pt x="306" y="60"/>
                  </a:lnTo>
                  <a:lnTo>
                    <a:pt x="300" y="63"/>
                  </a:lnTo>
                  <a:lnTo>
                    <a:pt x="293" y="66"/>
                  </a:lnTo>
                  <a:lnTo>
                    <a:pt x="288" y="70"/>
                  </a:lnTo>
                  <a:lnTo>
                    <a:pt x="283" y="76"/>
                  </a:lnTo>
                  <a:lnTo>
                    <a:pt x="277" y="81"/>
                  </a:lnTo>
                  <a:lnTo>
                    <a:pt x="272" y="90"/>
                  </a:lnTo>
                  <a:lnTo>
                    <a:pt x="269" y="99"/>
                  </a:lnTo>
                  <a:lnTo>
                    <a:pt x="266" y="109"/>
                  </a:lnTo>
                  <a:lnTo>
                    <a:pt x="263" y="119"/>
                  </a:lnTo>
                  <a:lnTo>
                    <a:pt x="262" y="129"/>
                  </a:lnTo>
                  <a:lnTo>
                    <a:pt x="262" y="140"/>
                  </a:lnTo>
                  <a:lnTo>
                    <a:pt x="262" y="152"/>
                  </a:lnTo>
                  <a:lnTo>
                    <a:pt x="263" y="163"/>
                  </a:lnTo>
                  <a:lnTo>
                    <a:pt x="267" y="185"/>
                  </a:lnTo>
                  <a:lnTo>
                    <a:pt x="272" y="207"/>
                  </a:lnTo>
                  <a:lnTo>
                    <a:pt x="277" y="226"/>
                  </a:lnTo>
                  <a:lnTo>
                    <a:pt x="283" y="244"/>
                  </a:lnTo>
                  <a:lnTo>
                    <a:pt x="284" y="248"/>
                  </a:lnTo>
                  <a:lnTo>
                    <a:pt x="285" y="253"/>
                  </a:lnTo>
                  <a:lnTo>
                    <a:pt x="278" y="259"/>
                  </a:lnTo>
                  <a:lnTo>
                    <a:pt x="273" y="268"/>
                  </a:lnTo>
                  <a:lnTo>
                    <a:pt x="269" y="277"/>
                  </a:lnTo>
                  <a:lnTo>
                    <a:pt x="267" y="287"/>
                  </a:lnTo>
                  <a:lnTo>
                    <a:pt x="264" y="298"/>
                  </a:lnTo>
                  <a:lnTo>
                    <a:pt x="264" y="308"/>
                  </a:lnTo>
                  <a:lnTo>
                    <a:pt x="266" y="319"/>
                  </a:lnTo>
                  <a:lnTo>
                    <a:pt x="268" y="329"/>
                  </a:lnTo>
                  <a:lnTo>
                    <a:pt x="271" y="341"/>
                  </a:lnTo>
                  <a:lnTo>
                    <a:pt x="275" y="350"/>
                  </a:lnTo>
                  <a:lnTo>
                    <a:pt x="281" y="358"/>
                  </a:lnTo>
                  <a:lnTo>
                    <a:pt x="286" y="363"/>
                  </a:lnTo>
                  <a:lnTo>
                    <a:pt x="287" y="375"/>
                  </a:lnTo>
                  <a:lnTo>
                    <a:pt x="288" y="384"/>
                  </a:lnTo>
                  <a:lnTo>
                    <a:pt x="290" y="395"/>
                  </a:lnTo>
                  <a:lnTo>
                    <a:pt x="292" y="404"/>
                  </a:lnTo>
                  <a:lnTo>
                    <a:pt x="298" y="421"/>
                  </a:lnTo>
                  <a:lnTo>
                    <a:pt x="305" y="436"/>
                  </a:lnTo>
                  <a:lnTo>
                    <a:pt x="312" y="448"/>
                  </a:lnTo>
                  <a:lnTo>
                    <a:pt x="319" y="458"/>
                  </a:lnTo>
                  <a:lnTo>
                    <a:pt x="326" y="466"/>
                  </a:lnTo>
                  <a:lnTo>
                    <a:pt x="331" y="472"/>
                  </a:lnTo>
                  <a:lnTo>
                    <a:pt x="331" y="542"/>
                  </a:lnTo>
                  <a:lnTo>
                    <a:pt x="329" y="542"/>
                  </a:lnTo>
                  <a:lnTo>
                    <a:pt x="327" y="543"/>
                  </a:lnTo>
                  <a:lnTo>
                    <a:pt x="313" y="551"/>
                  </a:lnTo>
                  <a:lnTo>
                    <a:pt x="300" y="561"/>
                  </a:lnTo>
                  <a:lnTo>
                    <a:pt x="287" y="573"/>
                  </a:lnTo>
                  <a:lnTo>
                    <a:pt x="275" y="586"/>
                  </a:lnTo>
                  <a:lnTo>
                    <a:pt x="263" y="591"/>
                  </a:lnTo>
                  <a:lnTo>
                    <a:pt x="251" y="596"/>
                  </a:lnTo>
                  <a:lnTo>
                    <a:pt x="239" y="601"/>
                  </a:lnTo>
                  <a:lnTo>
                    <a:pt x="226" y="605"/>
                  </a:lnTo>
                  <a:lnTo>
                    <a:pt x="197" y="617"/>
                  </a:lnTo>
                  <a:lnTo>
                    <a:pt x="168" y="628"/>
                  </a:lnTo>
                  <a:lnTo>
                    <a:pt x="140" y="640"/>
                  </a:lnTo>
                  <a:lnTo>
                    <a:pt x="114" y="651"/>
                  </a:lnTo>
                  <a:lnTo>
                    <a:pt x="92" y="664"/>
                  </a:lnTo>
                  <a:lnTo>
                    <a:pt x="71" y="677"/>
                  </a:lnTo>
                  <a:lnTo>
                    <a:pt x="63" y="684"/>
                  </a:lnTo>
                  <a:lnTo>
                    <a:pt x="55" y="691"/>
                  </a:lnTo>
                  <a:lnTo>
                    <a:pt x="49" y="699"/>
                  </a:lnTo>
                  <a:lnTo>
                    <a:pt x="43" y="705"/>
                  </a:lnTo>
                  <a:lnTo>
                    <a:pt x="36" y="718"/>
                  </a:lnTo>
                  <a:lnTo>
                    <a:pt x="30" y="731"/>
                  </a:lnTo>
                  <a:lnTo>
                    <a:pt x="24" y="744"/>
                  </a:lnTo>
                  <a:lnTo>
                    <a:pt x="19" y="759"/>
                  </a:lnTo>
                  <a:lnTo>
                    <a:pt x="11" y="788"/>
                  </a:lnTo>
                  <a:lnTo>
                    <a:pt x="6" y="817"/>
                  </a:lnTo>
                  <a:lnTo>
                    <a:pt x="3" y="843"/>
                  </a:lnTo>
                  <a:lnTo>
                    <a:pt x="1" y="865"/>
                  </a:lnTo>
                  <a:lnTo>
                    <a:pt x="1" y="880"/>
                  </a:lnTo>
                  <a:lnTo>
                    <a:pt x="0" y="886"/>
                  </a:lnTo>
                  <a:lnTo>
                    <a:pt x="1" y="889"/>
                  </a:lnTo>
                  <a:lnTo>
                    <a:pt x="1" y="893"/>
                  </a:lnTo>
                  <a:lnTo>
                    <a:pt x="3" y="895"/>
                  </a:lnTo>
                  <a:lnTo>
                    <a:pt x="4" y="897"/>
                  </a:lnTo>
                  <a:lnTo>
                    <a:pt x="7" y="899"/>
                  </a:lnTo>
                  <a:lnTo>
                    <a:pt x="9" y="900"/>
                  </a:lnTo>
                  <a:lnTo>
                    <a:pt x="12" y="901"/>
                  </a:lnTo>
                  <a:lnTo>
                    <a:pt x="15" y="902"/>
                  </a:lnTo>
                  <a:lnTo>
                    <a:pt x="351" y="901"/>
                  </a:lnTo>
                  <a:lnTo>
                    <a:pt x="451" y="901"/>
                  </a:lnTo>
                  <a:lnTo>
                    <a:pt x="541" y="901"/>
                  </a:lnTo>
                  <a:lnTo>
                    <a:pt x="887" y="901"/>
                  </a:lnTo>
                  <a:lnTo>
                    <a:pt x="891" y="901"/>
                  </a:lnTo>
                  <a:lnTo>
                    <a:pt x="893" y="900"/>
                  </a:lnTo>
                  <a:lnTo>
                    <a:pt x="896" y="899"/>
                  </a:lnTo>
                  <a:lnTo>
                    <a:pt x="898" y="897"/>
                  </a:lnTo>
                  <a:lnTo>
                    <a:pt x="900" y="895"/>
                  </a:lnTo>
                  <a:lnTo>
                    <a:pt x="901" y="893"/>
                  </a:lnTo>
                  <a:lnTo>
                    <a:pt x="902" y="891"/>
                  </a:lnTo>
                  <a:lnTo>
                    <a:pt x="902" y="887"/>
                  </a:lnTo>
                  <a:lnTo>
                    <a:pt x="902" y="880"/>
                  </a:lnTo>
                  <a:lnTo>
                    <a:pt x="902" y="865"/>
                  </a:lnTo>
                  <a:lnTo>
                    <a:pt x="901" y="843"/>
                  </a:lnTo>
                  <a:lnTo>
                    <a:pt x="898" y="817"/>
                  </a:lnTo>
                  <a:lnTo>
                    <a:pt x="897" y="803"/>
                  </a:lnTo>
                  <a:lnTo>
                    <a:pt x="894" y="788"/>
                  </a:lnTo>
                  <a:lnTo>
                    <a:pt x="891" y="774"/>
                  </a:lnTo>
                  <a:lnTo>
                    <a:pt x="887" y="759"/>
                  </a:lnTo>
                  <a:lnTo>
                    <a:pt x="883" y="745"/>
                  </a:lnTo>
                  <a:lnTo>
                    <a:pt x="878" y="731"/>
                  </a:lnTo>
                  <a:lnTo>
                    <a:pt x="871" y="718"/>
                  </a:lnTo>
                  <a:lnTo>
                    <a:pt x="865" y="7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58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3977FE-8835-405C-9755-4FFDB5487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7" b="57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572D130-A108-4408-8702-90AD75198EE8}"/>
              </a:ext>
            </a:extLst>
          </p:cNvPr>
          <p:cNvSpPr/>
          <p:nvPr/>
        </p:nvSpPr>
        <p:spPr>
          <a:xfrm>
            <a:off x="0" y="2806699"/>
            <a:ext cx="8239760" cy="3403601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B6BCD4-45FE-4683-B3AF-D7675AEB1161}"/>
              </a:ext>
            </a:extLst>
          </p:cNvPr>
          <p:cNvSpPr/>
          <p:nvPr/>
        </p:nvSpPr>
        <p:spPr>
          <a:xfrm>
            <a:off x="8239760" y="2806699"/>
            <a:ext cx="3952240" cy="34036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00C9D0-4392-4B94-96B4-7BA095025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A98CAA-D109-4F53-BED2-628281E83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592" y="3715203"/>
            <a:ext cx="4486870" cy="830997"/>
          </a:xfrm>
        </p:spPr>
        <p:txBody>
          <a:bodyPr wrap="none"/>
          <a:lstStyle/>
          <a:p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16D9A0-01F3-405E-BC44-8C9E0E84B8CA}"/>
              </a:ext>
            </a:extLst>
          </p:cNvPr>
          <p:cNvSpPr txBox="1">
            <a:spLocks/>
          </p:cNvSpPr>
          <p:nvPr/>
        </p:nvSpPr>
        <p:spPr>
          <a:xfrm>
            <a:off x="652592" y="4940267"/>
            <a:ext cx="559879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</a:rPr>
              <a:t>amet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consectetur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adipiscing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elit</a:t>
            </a:r>
            <a:r>
              <a:rPr lang="en-US" sz="2000" dirty="0">
                <a:solidFill>
                  <a:schemeClr val="bg1"/>
                </a:solidFill>
              </a:rPr>
              <a:t>. Sed </a:t>
            </a:r>
            <a:r>
              <a:rPr lang="en-US" sz="2000" dirty="0" err="1">
                <a:solidFill>
                  <a:schemeClr val="bg1"/>
                </a:solidFill>
              </a:rPr>
              <a:t>imperdiet</a:t>
            </a:r>
            <a:r>
              <a:rPr lang="en-US" sz="2000" dirty="0">
                <a:solidFill>
                  <a:schemeClr val="bg1"/>
                </a:solidFill>
              </a:rPr>
              <a:t> fermentum </a:t>
            </a:r>
            <a:r>
              <a:rPr lang="en-US" sz="2000" dirty="0" err="1">
                <a:solidFill>
                  <a:schemeClr val="bg1"/>
                </a:solidFill>
              </a:rPr>
              <a:t>lectus</a:t>
            </a:r>
            <a:r>
              <a:rPr lang="en-US" sz="2000" dirty="0">
                <a:solidFill>
                  <a:schemeClr val="bg1"/>
                </a:solidFill>
              </a:rPr>
              <a:t> et </a:t>
            </a:r>
            <a:r>
              <a:rPr lang="en-US" sz="2000" dirty="0" err="1">
                <a:solidFill>
                  <a:schemeClr val="bg1"/>
                </a:solidFill>
              </a:rPr>
              <a:t>mollis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27C60E-4E4A-4A22-A19E-2708DAE3F193}"/>
              </a:ext>
            </a:extLst>
          </p:cNvPr>
          <p:cNvCxnSpPr/>
          <p:nvPr/>
        </p:nvCxnSpPr>
        <p:spPr>
          <a:xfrm>
            <a:off x="652592" y="4607810"/>
            <a:ext cx="73914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71A372-337A-4AA0-85B4-43E886B57CD8}"/>
              </a:ext>
            </a:extLst>
          </p:cNvPr>
          <p:cNvGrpSpPr/>
          <p:nvPr/>
        </p:nvGrpSpPr>
        <p:grpSpPr>
          <a:xfrm>
            <a:off x="9715501" y="5232337"/>
            <a:ext cx="1828800" cy="523146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24" name="Freeform 254">
              <a:extLst>
                <a:ext uri="{FF2B5EF4-FFF2-40B4-BE49-F238E27FC236}">
                  <a16:creationId xmlns:a16="http://schemas.microsoft.com/office/drawing/2014/main" id="{AC94DBEE-8CA9-409C-876B-DA9309E9A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55">
              <a:extLst>
                <a:ext uri="{FF2B5EF4-FFF2-40B4-BE49-F238E27FC236}">
                  <a16:creationId xmlns:a16="http://schemas.microsoft.com/office/drawing/2014/main" id="{ADE8046D-D2F2-4EAC-9FA4-DBA5C0C0C4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256">
              <a:extLst>
                <a:ext uri="{FF2B5EF4-FFF2-40B4-BE49-F238E27FC236}">
                  <a16:creationId xmlns:a16="http://schemas.microsoft.com/office/drawing/2014/main" id="{EB40EF87-674E-4029-A51F-CB577DF29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57">
              <a:extLst>
                <a:ext uri="{FF2B5EF4-FFF2-40B4-BE49-F238E27FC236}">
                  <a16:creationId xmlns:a16="http://schemas.microsoft.com/office/drawing/2014/main" id="{D3E3BDC6-62D9-418B-BE98-AA39E087E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58">
              <a:extLst>
                <a:ext uri="{FF2B5EF4-FFF2-40B4-BE49-F238E27FC236}">
                  <a16:creationId xmlns:a16="http://schemas.microsoft.com/office/drawing/2014/main" id="{56F44CF3-C755-446D-86B3-DFB3DCFACD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59">
              <a:extLst>
                <a:ext uri="{FF2B5EF4-FFF2-40B4-BE49-F238E27FC236}">
                  <a16:creationId xmlns:a16="http://schemas.microsoft.com/office/drawing/2014/main" id="{EDCCF5A9-DD54-4F38-95DF-D19B33E78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60">
              <a:extLst>
                <a:ext uri="{FF2B5EF4-FFF2-40B4-BE49-F238E27FC236}">
                  <a16:creationId xmlns:a16="http://schemas.microsoft.com/office/drawing/2014/main" id="{0546D747-5E34-4FBA-BD2F-A757CE4A9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261">
              <a:extLst>
                <a:ext uri="{FF2B5EF4-FFF2-40B4-BE49-F238E27FC236}">
                  <a16:creationId xmlns:a16="http://schemas.microsoft.com/office/drawing/2014/main" id="{85A772C6-5FA7-45E1-BE88-EFBADCD42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62">
              <a:extLst>
                <a:ext uri="{FF2B5EF4-FFF2-40B4-BE49-F238E27FC236}">
                  <a16:creationId xmlns:a16="http://schemas.microsoft.com/office/drawing/2014/main" id="{8C31C8AA-D188-427D-A898-CC0D9BC77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47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344893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9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5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70" y="1283427"/>
            <a:ext cx="3195799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4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9" y="602608"/>
            <a:ext cx="8477175" cy="4200753"/>
            <a:chOff x="500751" y="632830"/>
            <a:chExt cx="8477175" cy="42007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3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527663"/>
              <a:chOff x="543826" y="1145140"/>
              <a:chExt cx="8469783" cy="35276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37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5"/>
                <a:ext cx="3425681" cy="147732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5" y="848716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6" y="3685471"/>
            <a:ext cx="3307591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9" y="500591"/>
            <a:ext cx="5543552" cy="5949435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6"/>
            <a:ext cx="481105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10" y="4774359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6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5" y="1371075"/>
            <a:ext cx="236074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1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8" y="1217205"/>
            <a:ext cx="2504839" cy="3373587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7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8" y="1217205"/>
            <a:ext cx="2504839" cy="3373587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2" y="1367029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10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44" marR="0" lvl="0" indent="-285744" algn="l" defTabSz="914377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8" y="1217205"/>
            <a:ext cx="2504839" cy="3373587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7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9"/>
            <a:ext cx="3003851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2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1" y="3876182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6" y="6914539"/>
            <a:ext cx="2094671" cy="35451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5"/>
            <a:ext cx="12192000" cy="1909139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1" cy="270983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3802841" y="5872775"/>
            <a:ext cx="458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BA991-C1B4-4C72-B056-C9E4467F2902}"/>
              </a:ext>
            </a:extLst>
          </p:cNvPr>
          <p:cNvGrpSpPr/>
          <p:nvPr/>
        </p:nvGrpSpPr>
        <p:grpSpPr>
          <a:xfrm>
            <a:off x="-443742" y="0"/>
            <a:ext cx="5886599" cy="6857998"/>
            <a:chOff x="-443742" y="0"/>
            <a:chExt cx="5886599" cy="68579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35EE7A-C937-4BDE-9F5D-60F8B4430FED}"/>
                </a:ext>
              </a:extLst>
            </p:cNvPr>
            <p:cNvSpPr/>
            <p:nvPr/>
          </p:nvSpPr>
          <p:spPr>
            <a:xfrm>
              <a:off x="0" y="0"/>
              <a:ext cx="5442857" cy="685799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FD65CC8-ECD8-46E7-AD15-381A5D3D412E}"/>
                </a:ext>
              </a:extLst>
            </p:cNvPr>
            <p:cNvGrpSpPr/>
            <p:nvPr/>
          </p:nvGrpSpPr>
          <p:grpSpPr>
            <a:xfrm>
              <a:off x="-443742" y="1556901"/>
              <a:ext cx="2372710" cy="2372710"/>
              <a:chOff x="8740775" y="3649663"/>
              <a:chExt cx="285750" cy="285750"/>
            </a:xfrm>
            <a:solidFill>
              <a:schemeClr val="accent1">
                <a:lumMod val="50000"/>
                <a:alpha val="25000"/>
              </a:schemeClr>
            </a:solidFill>
          </p:grpSpPr>
          <p:sp>
            <p:nvSpPr>
              <p:cNvPr id="85" name="Freeform 290">
                <a:extLst>
                  <a:ext uri="{FF2B5EF4-FFF2-40B4-BE49-F238E27FC236}">
                    <a16:creationId xmlns:a16="http://schemas.microsoft.com/office/drawing/2014/main" id="{D1F424FB-695F-4861-9876-F50EA90092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0775" y="3649663"/>
                <a:ext cx="200025" cy="257175"/>
              </a:xfrm>
              <a:custGeom>
                <a:avLst/>
                <a:gdLst>
                  <a:gd name="T0" fmla="*/ 450 w 630"/>
                  <a:gd name="T1" fmla="*/ 52 h 811"/>
                  <a:gd name="T2" fmla="*/ 578 w 630"/>
                  <a:gd name="T3" fmla="*/ 180 h 811"/>
                  <a:gd name="T4" fmla="*/ 450 w 630"/>
                  <a:gd name="T5" fmla="*/ 180 h 811"/>
                  <a:gd name="T6" fmla="*/ 450 w 630"/>
                  <a:gd name="T7" fmla="*/ 52 h 811"/>
                  <a:gd name="T8" fmla="*/ 600 w 630"/>
                  <a:gd name="T9" fmla="*/ 356 h 811"/>
                  <a:gd name="T10" fmla="*/ 630 w 630"/>
                  <a:gd name="T11" fmla="*/ 356 h 811"/>
                  <a:gd name="T12" fmla="*/ 630 w 630"/>
                  <a:gd name="T13" fmla="*/ 195 h 811"/>
                  <a:gd name="T14" fmla="*/ 630 w 630"/>
                  <a:gd name="T15" fmla="*/ 193 h 811"/>
                  <a:gd name="T16" fmla="*/ 629 w 630"/>
                  <a:gd name="T17" fmla="*/ 190 h 811"/>
                  <a:gd name="T18" fmla="*/ 628 w 630"/>
                  <a:gd name="T19" fmla="*/ 187 h 811"/>
                  <a:gd name="T20" fmla="*/ 626 w 630"/>
                  <a:gd name="T21" fmla="*/ 185 h 811"/>
                  <a:gd name="T22" fmla="*/ 446 w 630"/>
                  <a:gd name="T23" fmla="*/ 4 h 811"/>
                  <a:gd name="T24" fmla="*/ 444 w 630"/>
                  <a:gd name="T25" fmla="*/ 3 h 811"/>
                  <a:gd name="T26" fmla="*/ 440 w 630"/>
                  <a:gd name="T27" fmla="*/ 2 h 811"/>
                  <a:gd name="T28" fmla="*/ 438 w 630"/>
                  <a:gd name="T29" fmla="*/ 1 h 811"/>
                  <a:gd name="T30" fmla="*/ 435 w 630"/>
                  <a:gd name="T31" fmla="*/ 0 h 811"/>
                  <a:gd name="T32" fmla="*/ 15 w 630"/>
                  <a:gd name="T33" fmla="*/ 0 h 811"/>
                  <a:gd name="T34" fmla="*/ 11 w 630"/>
                  <a:gd name="T35" fmla="*/ 1 h 811"/>
                  <a:gd name="T36" fmla="*/ 8 w 630"/>
                  <a:gd name="T37" fmla="*/ 1 h 811"/>
                  <a:gd name="T38" fmla="*/ 6 w 630"/>
                  <a:gd name="T39" fmla="*/ 3 h 811"/>
                  <a:gd name="T40" fmla="*/ 4 w 630"/>
                  <a:gd name="T41" fmla="*/ 5 h 811"/>
                  <a:gd name="T42" fmla="*/ 2 w 630"/>
                  <a:gd name="T43" fmla="*/ 7 h 811"/>
                  <a:gd name="T44" fmla="*/ 1 w 630"/>
                  <a:gd name="T45" fmla="*/ 9 h 811"/>
                  <a:gd name="T46" fmla="*/ 0 w 630"/>
                  <a:gd name="T47" fmla="*/ 12 h 811"/>
                  <a:gd name="T48" fmla="*/ 0 w 630"/>
                  <a:gd name="T49" fmla="*/ 15 h 811"/>
                  <a:gd name="T50" fmla="*/ 0 w 630"/>
                  <a:gd name="T51" fmla="*/ 796 h 811"/>
                  <a:gd name="T52" fmla="*/ 0 w 630"/>
                  <a:gd name="T53" fmla="*/ 799 h 811"/>
                  <a:gd name="T54" fmla="*/ 1 w 630"/>
                  <a:gd name="T55" fmla="*/ 802 h 811"/>
                  <a:gd name="T56" fmla="*/ 2 w 630"/>
                  <a:gd name="T57" fmla="*/ 804 h 811"/>
                  <a:gd name="T58" fmla="*/ 4 w 630"/>
                  <a:gd name="T59" fmla="*/ 807 h 811"/>
                  <a:gd name="T60" fmla="*/ 6 w 630"/>
                  <a:gd name="T61" fmla="*/ 809 h 811"/>
                  <a:gd name="T62" fmla="*/ 8 w 630"/>
                  <a:gd name="T63" fmla="*/ 810 h 811"/>
                  <a:gd name="T64" fmla="*/ 11 w 630"/>
                  <a:gd name="T65" fmla="*/ 811 h 811"/>
                  <a:gd name="T66" fmla="*/ 15 w 630"/>
                  <a:gd name="T67" fmla="*/ 811 h 811"/>
                  <a:gd name="T68" fmla="*/ 393 w 630"/>
                  <a:gd name="T69" fmla="*/ 811 h 811"/>
                  <a:gd name="T70" fmla="*/ 393 w 630"/>
                  <a:gd name="T71" fmla="*/ 781 h 811"/>
                  <a:gd name="T72" fmla="*/ 30 w 630"/>
                  <a:gd name="T73" fmla="*/ 781 h 811"/>
                  <a:gd name="T74" fmla="*/ 30 w 630"/>
                  <a:gd name="T75" fmla="*/ 30 h 811"/>
                  <a:gd name="T76" fmla="*/ 420 w 630"/>
                  <a:gd name="T77" fmla="*/ 30 h 811"/>
                  <a:gd name="T78" fmla="*/ 420 w 630"/>
                  <a:gd name="T79" fmla="*/ 195 h 811"/>
                  <a:gd name="T80" fmla="*/ 420 w 630"/>
                  <a:gd name="T81" fmla="*/ 199 h 811"/>
                  <a:gd name="T82" fmla="*/ 421 w 630"/>
                  <a:gd name="T83" fmla="*/ 201 h 811"/>
                  <a:gd name="T84" fmla="*/ 422 w 630"/>
                  <a:gd name="T85" fmla="*/ 204 h 811"/>
                  <a:gd name="T86" fmla="*/ 424 w 630"/>
                  <a:gd name="T87" fmla="*/ 206 h 811"/>
                  <a:gd name="T88" fmla="*/ 427 w 630"/>
                  <a:gd name="T89" fmla="*/ 207 h 811"/>
                  <a:gd name="T90" fmla="*/ 429 w 630"/>
                  <a:gd name="T91" fmla="*/ 209 h 811"/>
                  <a:gd name="T92" fmla="*/ 432 w 630"/>
                  <a:gd name="T93" fmla="*/ 209 h 811"/>
                  <a:gd name="T94" fmla="*/ 435 w 630"/>
                  <a:gd name="T95" fmla="*/ 210 h 811"/>
                  <a:gd name="T96" fmla="*/ 600 w 630"/>
                  <a:gd name="T97" fmla="*/ 210 h 811"/>
                  <a:gd name="T98" fmla="*/ 600 w 630"/>
                  <a:gd name="T99" fmla="*/ 356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0" h="811">
                    <a:moveTo>
                      <a:pt x="450" y="52"/>
                    </a:moveTo>
                    <a:lnTo>
                      <a:pt x="578" y="180"/>
                    </a:lnTo>
                    <a:lnTo>
                      <a:pt x="450" y="180"/>
                    </a:lnTo>
                    <a:lnTo>
                      <a:pt x="450" y="52"/>
                    </a:lnTo>
                    <a:close/>
                    <a:moveTo>
                      <a:pt x="600" y="356"/>
                    </a:moveTo>
                    <a:lnTo>
                      <a:pt x="630" y="356"/>
                    </a:lnTo>
                    <a:lnTo>
                      <a:pt x="630" y="195"/>
                    </a:lnTo>
                    <a:lnTo>
                      <a:pt x="630" y="193"/>
                    </a:lnTo>
                    <a:lnTo>
                      <a:pt x="629" y="190"/>
                    </a:lnTo>
                    <a:lnTo>
                      <a:pt x="628" y="187"/>
                    </a:lnTo>
                    <a:lnTo>
                      <a:pt x="626" y="185"/>
                    </a:lnTo>
                    <a:lnTo>
                      <a:pt x="446" y="4"/>
                    </a:lnTo>
                    <a:lnTo>
                      <a:pt x="444" y="3"/>
                    </a:lnTo>
                    <a:lnTo>
                      <a:pt x="440" y="2"/>
                    </a:lnTo>
                    <a:lnTo>
                      <a:pt x="438" y="1"/>
                    </a:lnTo>
                    <a:lnTo>
                      <a:pt x="435" y="0"/>
                    </a:lnTo>
                    <a:lnTo>
                      <a:pt x="15" y="0"/>
                    </a:lnTo>
                    <a:lnTo>
                      <a:pt x="11" y="1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796"/>
                    </a:lnTo>
                    <a:lnTo>
                      <a:pt x="0" y="799"/>
                    </a:lnTo>
                    <a:lnTo>
                      <a:pt x="1" y="802"/>
                    </a:lnTo>
                    <a:lnTo>
                      <a:pt x="2" y="804"/>
                    </a:lnTo>
                    <a:lnTo>
                      <a:pt x="4" y="807"/>
                    </a:lnTo>
                    <a:lnTo>
                      <a:pt x="6" y="809"/>
                    </a:lnTo>
                    <a:lnTo>
                      <a:pt x="8" y="810"/>
                    </a:lnTo>
                    <a:lnTo>
                      <a:pt x="11" y="811"/>
                    </a:lnTo>
                    <a:lnTo>
                      <a:pt x="15" y="811"/>
                    </a:lnTo>
                    <a:lnTo>
                      <a:pt x="393" y="811"/>
                    </a:lnTo>
                    <a:lnTo>
                      <a:pt x="393" y="781"/>
                    </a:lnTo>
                    <a:lnTo>
                      <a:pt x="30" y="781"/>
                    </a:lnTo>
                    <a:lnTo>
                      <a:pt x="30" y="30"/>
                    </a:lnTo>
                    <a:lnTo>
                      <a:pt x="420" y="30"/>
                    </a:lnTo>
                    <a:lnTo>
                      <a:pt x="420" y="195"/>
                    </a:lnTo>
                    <a:lnTo>
                      <a:pt x="420" y="199"/>
                    </a:lnTo>
                    <a:lnTo>
                      <a:pt x="421" y="201"/>
                    </a:lnTo>
                    <a:lnTo>
                      <a:pt x="422" y="204"/>
                    </a:lnTo>
                    <a:lnTo>
                      <a:pt x="424" y="206"/>
                    </a:lnTo>
                    <a:lnTo>
                      <a:pt x="427" y="207"/>
                    </a:lnTo>
                    <a:lnTo>
                      <a:pt x="429" y="209"/>
                    </a:lnTo>
                    <a:lnTo>
                      <a:pt x="432" y="209"/>
                    </a:lnTo>
                    <a:lnTo>
                      <a:pt x="435" y="210"/>
                    </a:lnTo>
                    <a:lnTo>
                      <a:pt x="600" y="210"/>
                    </a:lnTo>
                    <a:lnTo>
                      <a:pt x="600" y="3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91">
                <a:extLst>
                  <a:ext uri="{FF2B5EF4-FFF2-40B4-BE49-F238E27FC236}">
                    <a16:creationId xmlns:a16="http://schemas.microsoft.com/office/drawing/2014/main" id="{68CFEA7B-46AD-4D2F-97C1-5A30136CC5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83650" y="3792538"/>
                <a:ext cx="142875" cy="142875"/>
              </a:xfrm>
              <a:custGeom>
                <a:avLst/>
                <a:gdLst>
                  <a:gd name="T0" fmla="*/ 333 w 448"/>
                  <a:gd name="T1" fmla="*/ 343 h 451"/>
                  <a:gd name="T2" fmla="*/ 302 w 448"/>
                  <a:gd name="T3" fmla="*/ 362 h 451"/>
                  <a:gd name="T4" fmla="*/ 269 w 448"/>
                  <a:gd name="T5" fmla="*/ 380 h 451"/>
                  <a:gd name="T6" fmla="*/ 182 w 448"/>
                  <a:gd name="T7" fmla="*/ 421 h 451"/>
                  <a:gd name="T8" fmla="*/ 177 w 448"/>
                  <a:gd name="T9" fmla="*/ 377 h 451"/>
                  <a:gd name="T10" fmla="*/ 134 w 448"/>
                  <a:gd name="T11" fmla="*/ 354 h 451"/>
                  <a:gd name="T12" fmla="*/ 110 w 448"/>
                  <a:gd name="T13" fmla="*/ 343 h 451"/>
                  <a:gd name="T14" fmla="*/ 63 w 448"/>
                  <a:gd name="T15" fmla="*/ 272 h 451"/>
                  <a:gd name="T16" fmla="*/ 71 w 448"/>
                  <a:gd name="T17" fmla="*/ 257 h 451"/>
                  <a:gd name="T18" fmla="*/ 71 w 448"/>
                  <a:gd name="T19" fmla="*/ 200 h 451"/>
                  <a:gd name="T20" fmla="*/ 63 w 448"/>
                  <a:gd name="T21" fmla="*/ 183 h 451"/>
                  <a:gd name="T22" fmla="*/ 110 w 448"/>
                  <a:gd name="T23" fmla="*/ 114 h 451"/>
                  <a:gd name="T24" fmla="*/ 134 w 448"/>
                  <a:gd name="T25" fmla="*/ 102 h 451"/>
                  <a:gd name="T26" fmla="*/ 177 w 448"/>
                  <a:gd name="T27" fmla="*/ 79 h 451"/>
                  <a:gd name="T28" fmla="*/ 182 w 448"/>
                  <a:gd name="T29" fmla="*/ 30 h 451"/>
                  <a:gd name="T30" fmla="*/ 269 w 448"/>
                  <a:gd name="T31" fmla="*/ 76 h 451"/>
                  <a:gd name="T32" fmla="*/ 302 w 448"/>
                  <a:gd name="T33" fmla="*/ 94 h 451"/>
                  <a:gd name="T34" fmla="*/ 333 w 448"/>
                  <a:gd name="T35" fmla="*/ 114 h 451"/>
                  <a:gd name="T36" fmla="*/ 412 w 448"/>
                  <a:gd name="T37" fmla="*/ 167 h 451"/>
                  <a:gd name="T38" fmla="*/ 376 w 448"/>
                  <a:gd name="T39" fmla="*/ 196 h 451"/>
                  <a:gd name="T40" fmla="*/ 378 w 448"/>
                  <a:gd name="T41" fmla="*/ 242 h 451"/>
                  <a:gd name="T42" fmla="*/ 380 w 448"/>
                  <a:gd name="T43" fmla="*/ 270 h 451"/>
                  <a:gd name="T44" fmla="*/ 440 w 448"/>
                  <a:gd name="T45" fmla="*/ 271 h 451"/>
                  <a:gd name="T46" fmla="*/ 409 w 448"/>
                  <a:gd name="T47" fmla="*/ 217 h 451"/>
                  <a:gd name="T48" fmla="*/ 444 w 448"/>
                  <a:gd name="T49" fmla="*/ 182 h 451"/>
                  <a:gd name="T50" fmla="*/ 448 w 448"/>
                  <a:gd name="T51" fmla="*/ 171 h 451"/>
                  <a:gd name="T52" fmla="*/ 387 w 448"/>
                  <a:gd name="T53" fmla="*/ 65 h 451"/>
                  <a:gd name="T54" fmla="*/ 377 w 448"/>
                  <a:gd name="T55" fmla="*/ 60 h 451"/>
                  <a:gd name="T56" fmla="*/ 336 w 448"/>
                  <a:gd name="T57" fmla="*/ 80 h 451"/>
                  <a:gd name="T58" fmla="*/ 296 w 448"/>
                  <a:gd name="T59" fmla="*/ 58 h 451"/>
                  <a:gd name="T60" fmla="*/ 293 w 448"/>
                  <a:gd name="T61" fmla="*/ 8 h 451"/>
                  <a:gd name="T62" fmla="*/ 284 w 448"/>
                  <a:gd name="T63" fmla="*/ 1 h 451"/>
                  <a:gd name="T64" fmla="*/ 162 w 448"/>
                  <a:gd name="T65" fmla="*/ 1 h 451"/>
                  <a:gd name="T66" fmla="*/ 153 w 448"/>
                  <a:gd name="T67" fmla="*/ 10 h 451"/>
                  <a:gd name="T68" fmla="*/ 143 w 448"/>
                  <a:gd name="T69" fmla="*/ 61 h 451"/>
                  <a:gd name="T70" fmla="*/ 79 w 448"/>
                  <a:gd name="T71" fmla="*/ 62 h 451"/>
                  <a:gd name="T72" fmla="*/ 68 w 448"/>
                  <a:gd name="T73" fmla="*/ 60 h 451"/>
                  <a:gd name="T74" fmla="*/ 59 w 448"/>
                  <a:gd name="T75" fmla="*/ 68 h 451"/>
                  <a:gd name="T76" fmla="*/ 0 w 448"/>
                  <a:gd name="T77" fmla="*/ 175 h 451"/>
                  <a:gd name="T78" fmla="*/ 5 w 448"/>
                  <a:gd name="T79" fmla="*/ 185 h 451"/>
                  <a:gd name="T80" fmla="*/ 38 w 448"/>
                  <a:gd name="T81" fmla="*/ 229 h 451"/>
                  <a:gd name="T82" fmla="*/ 5 w 448"/>
                  <a:gd name="T83" fmla="*/ 272 h 451"/>
                  <a:gd name="T84" fmla="*/ 0 w 448"/>
                  <a:gd name="T85" fmla="*/ 282 h 451"/>
                  <a:gd name="T86" fmla="*/ 59 w 448"/>
                  <a:gd name="T87" fmla="*/ 390 h 451"/>
                  <a:gd name="T88" fmla="*/ 68 w 448"/>
                  <a:gd name="T89" fmla="*/ 396 h 451"/>
                  <a:gd name="T90" fmla="*/ 79 w 448"/>
                  <a:gd name="T91" fmla="*/ 394 h 451"/>
                  <a:gd name="T92" fmla="*/ 143 w 448"/>
                  <a:gd name="T93" fmla="*/ 394 h 451"/>
                  <a:gd name="T94" fmla="*/ 153 w 448"/>
                  <a:gd name="T95" fmla="*/ 442 h 451"/>
                  <a:gd name="T96" fmla="*/ 162 w 448"/>
                  <a:gd name="T97" fmla="*/ 450 h 451"/>
                  <a:gd name="T98" fmla="*/ 284 w 448"/>
                  <a:gd name="T99" fmla="*/ 451 h 451"/>
                  <a:gd name="T100" fmla="*/ 293 w 448"/>
                  <a:gd name="T101" fmla="*/ 444 h 451"/>
                  <a:gd name="T102" fmla="*/ 296 w 448"/>
                  <a:gd name="T103" fmla="*/ 398 h 451"/>
                  <a:gd name="T104" fmla="*/ 336 w 448"/>
                  <a:gd name="T105" fmla="*/ 376 h 451"/>
                  <a:gd name="T106" fmla="*/ 377 w 448"/>
                  <a:gd name="T107" fmla="*/ 396 h 451"/>
                  <a:gd name="T108" fmla="*/ 387 w 448"/>
                  <a:gd name="T109" fmla="*/ 392 h 451"/>
                  <a:gd name="T110" fmla="*/ 448 w 448"/>
                  <a:gd name="T111" fmla="*/ 285 h 451"/>
                  <a:gd name="T112" fmla="*/ 444 w 448"/>
                  <a:gd name="T113" fmla="*/ 274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48" h="451">
                    <a:moveTo>
                      <a:pt x="370" y="361"/>
                    </a:moveTo>
                    <a:lnTo>
                      <a:pt x="342" y="345"/>
                    </a:lnTo>
                    <a:lnTo>
                      <a:pt x="337" y="343"/>
                    </a:lnTo>
                    <a:lnTo>
                      <a:pt x="333" y="343"/>
                    </a:lnTo>
                    <a:lnTo>
                      <a:pt x="329" y="344"/>
                    </a:lnTo>
                    <a:lnTo>
                      <a:pt x="324" y="346"/>
                    </a:lnTo>
                    <a:lnTo>
                      <a:pt x="314" y="354"/>
                    </a:lnTo>
                    <a:lnTo>
                      <a:pt x="302" y="362"/>
                    </a:lnTo>
                    <a:lnTo>
                      <a:pt x="289" y="369"/>
                    </a:lnTo>
                    <a:lnTo>
                      <a:pt x="275" y="375"/>
                    </a:lnTo>
                    <a:lnTo>
                      <a:pt x="272" y="377"/>
                    </a:lnTo>
                    <a:lnTo>
                      <a:pt x="269" y="380"/>
                    </a:lnTo>
                    <a:lnTo>
                      <a:pt x="267" y="384"/>
                    </a:lnTo>
                    <a:lnTo>
                      <a:pt x="266" y="390"/>
                    </a:lnTo>
                    <a:lnTo>
                      <a:pt x="266" y="421"/>
                    </a:lnTo>
                    <a:lnTo>
                      <a:pt x="182" y="421"/>
                    </a:lnTo>
                    <a:lnTo>
                      <a:pt x="182" y="390"/>
                    </a:lnTo>
                    <a:lnTo>
                      <a:pt x="182" y="384"/>
                    </a:lnTo>
                    <a:lnTo>
                      <a:pt x="180" y="380"/>
                    </a:lnTo>
                    <a:lnTo>
                      <a:pt x="177" y="377"/>
                    </a:lnTo>
                    <a:lnTo>
                      <a:pt x="173" y="375"/>
                    </a:lnTo>
                    <a:lnTo>
                      <a:pt x="159" y="369"/>
                    </a:lnTo>
                    <a:lnTo>
                      <a:pt x="146" y="362"/>
                    </a:lnTo>
                    <a:lnTo>
                      <a:pt x="134" y="354"/>
                    </a:lnTo>
                    <a:lnTo>
                      <a:pt x="123" y="346"/>
                    </a:lnTo>
                    <a:lnTo>
                      <a:pt x="119" y="344"/>
                    </a:lnTo>
                    <a:lnTo>
                      <a:pt x="115" y="343"/>
                    </a:lnTo>
                    <a:lnTo>
                      <a:pt x="110" y="343"/>
                    </a:lnTo>
                    <a:lnTo>
                      <a:pt x="106" y="345"/>
                    </a:lnTo>
                    <a:lnTo>
                      <a:pt x="77" y="361"/>
                    </a:lnTo>
                    <a:lnTo>
                      <a:pt x="36" y="289"/>
                    </a:lnTo>
                    <a:lnTo>
                      <a:pt x="63" y="272"/>
                    </a:lnTo>
                    <a:lnTo>
                      <a:pt x="68" y="270"/>
                    </a:lnTo>
                    <a:lnTo>
                      <a:pt x="70" y="266"/>
                    </a:lnTo>
                    <a:lnTo>
                      <a:pt x="71" y="261"/>
                    </a:lnTo>
                    <a:lnTo>
                      <a:pt x="71" y="257"/>
                    </a:lnTo>
                    <a:lnTo>
                      <a:pt x="69" y="242"/>
                    </a:lnTo>
                    <a:lnTo>
                      <a:pt x="69" y="229"/>
                    </a:lnTo>
                    <a:lnTo>
                      <a:pt x="69" y="214"/>
                    </a:lnTo>
                    <a:lnTo>
                      <a:pt x="71" y="200"/>
                    </a:lnTo>
                    <a:lnTo>
                      <a:pt x="71" y="196"/>
                    </a:lnTo>
                    <a:lnTo>
                      <a:pt x="70" y="191"/>
                    </a:lnTo>
                    <a:lnTo>
                      <a:pt x="68" y="186"/>
                    </a:lnTo>
                    <a:lnTo>
                      <a:pt x="63" y="183"/>
                    </a:lnTo>
                    <a:lnTo>
                      <a:pt x="36" y="167"/>
                    </a:lnTo>
                    <a:lnTo>
                      <a:pt x="77" y="95"/>
                    </a:lnTo>
                    <a:lnTo>
                      <a:pt x="106" y="111"/>
                    </a:lnTo>
                    <a:lnTo>
                      <a:pt x="110" y="114"/>
                    </a:lnTo>
                    <a:lnTo>
                      <a:pt x="115" y="114"/>
                    </a:lnTo>
                    <a:lnTo>
                      <a:pt x="119" y="113"/>
                    </a:lnTo>
                    <a:lnTo>
                      <a:pt x="123" y="110"/>
                    </a:lnTo>
                    <a:lnTo>
                      <a:pt x="134" y="102"/>
                    </a:lnTo>
                    <a:lnTo>
                      <a:pt x="146" y="94"/>
                    </a:lnTo>
                    <a:lnTo>
                      <a:pt x="159" y="88"/>
                    </a:lnTo>
                    <a:lnTo>
                      <a:pt x="173" y="81"/>
                    </a:lnTo>
                    <a:lnTo>
                      <a:pt x="177" y="79"/>
                    </a:lnTo>
                    <a:lnTo>
                      <a:pt x="180" y="76"/>
                    </a:lnTo>
                    <a:lnTo>
                      <a:pt x="182" y="73"/>
                    </a:lnTo>
                    <a:lnTo>
                      <a:pt x="182" y="68"/>
                    </a:lnTo>
                    <a:lnTo>
                      <a:pt x="182" y="30"/>
                    </a:lnTo>
                    <a:lnTo>
                      <a:pt x="266" y="30"/>
                    </a:lnTo>
                    <a:lnTo>
                      <a:pt x="266" y="68"/>
                    </a:lnTo>
                    <a:lnTo>
                      <a:pt x="267" y="73"/>
                    </a:lnTo>
                    <a:lnTo>
                      <a:pt x="269" y="76"/>
                    </a:lnTo>
                    <a:lnTo>
                      <a:pt x="272" y="79"/>
                    </a:lnTo>
                    <a:lnTo>
                      <a:pt x="275" y="81"/>
                    </a:lnTo>
                    <a:lnTo>
                      <a:pt x="289" y="88"/>
                    </a:lnTo>
                    <a:lnTo>
                      <a:pt x="302" y="94"/>
                    </a:lnTo>
                    <a:lnTo>
                      <a:pt x="314" y="102"/>
                    </a:lnTo>
                    <a:lnTo>
                      <a:pt x="324" y="110"/>
                    </a:lnTo>
                    <a:lnTo>
                      <a:pt x="329" y="113"/>
                    </a:lnTo>
                    <a:lnTo>
                      <a:pt x="333" y="114"/>
                    </a:lnTo>
                    <a:lnTo>
                      <a:pt x="337" y="114"/>
                    </a:lnTo>
                    <a:lnTo>
                      <a:pt x="342" y="111"/>
                    </a:lnTo>
                    <a:lnTo>
                      <a:pt x="370" y="95"/>
                    </a:lnTo>
                    <a:lnTo>
                      <a:pt x="412" y="167"/>
                    </a:lnTo>
                    <a:lnTo>
                      <a:pt x="383" y="183"/>
                    </a:lnTo>
                    <a:lnTo>
                      <a:pt x="380" y="186"/>
                    </a:lnTo>
                    <a:lnTo>
                      <a:pt x="378" y="191"/>
                    </a:lnTo>
                    <a:lnTo>
                      <a:pt x="376" y="196"/>
                    </a:lnTo>
                    <a:lnTo>
                      <a:pt x="376" y="200"/>
                    </a:lnTo>
                    <a:lnTo>
                      <a:pt x="378" y="214"/>
                    </a:lnTo>
                    <a:lnTo>
                      <a:pt x="379" y="229"/>
                    </a:lnTo>
                    <a:lnTo>
                      <a:pt x="378" y="242"/>
                    </a:lnTo>
                    <a:lnTo>
                      <a:pt x="376" y="257"/>
                    </a:lnTo>
                    <a:lnTo>
                      <a:pt x="376" y="261"/>
                    </a:lnTo>
                    <a:lnTo>
                      <a:pt x="378" y="266"/>
                    </a:lnTo>
                    <a:lnTo>
                      <a:pt x="380" y="270"/>
                    </a:lnTo>
                    <a:lnTo>
                      <a:pt x="383" y="272"/>
                    </a:lnTo>
                    <a:lnTo>
                      <a:pt x="412" y="289"/>
                    </a:lnTo>
                    <a:lnTo>
                      <a:pt x="370" y="361"/>
                    </a:lnTo>
                    <a:close/>
                    <a:moveTo>
                      <a:pt x="440" y="271"/>
                    </a:moveTo>
                    <a:lnTo>
                      <a:pt x="408" y="252"/>
                    </a:lnTo>
                    <a:lnTo>
                      <a:pt x="409" y="240"/>
                    </a:lnTo>
                    <a:lnTo>
                      <a:pt x="409" y="229"/>
                    </a:lnTo>
                    <a:lnTo>
                      <a:pt x="409" y="217"/>
                    </a:lnTo>
                    <a:lnTo>
                      <a:pt x="408" y="205"/>
                    </a:lnTo>
                    <a:lnTo>
                      <a:pt x="440" y="186"/>
                    </a:lnTo>
                    <a:lnTo>
                      <a:pt x="442" y="185"/>
                    </a:lnTo>
                    <a:lnTo>
                      <a:pt x="444" y="182"/>
                    </a:lnTo>
                    <a:lnTo>
                      <a:pt x="446" y="180"/>
                    </a:lnTo>
                    <a:lnTo>
                      <a:pt x="446" y="178"/>
                    </a:lnTo>
                    <a:lnTo>
                      <a:pt x="448" y="175"/>
                    </a:lnTo>
                    <a:lnTo>
                      <a:pt x="448" y="171"/>
                    </a:lnTo>
                    <a:lnTo>
                      <a:pt x="446" y="168"/>
                    </a:lnTo>
                    <a:lnTo>
                      <a:pt x="445" y="166"/>
                    </a:lnTo>
                    <a:lnTo>
                      <a:pt x="389" y="68"/>
                    </a:lnTo>
                    <a:lnTo>
                      <a:pt x="387" y="65"/>
                    </a:lnTo>
                    <a:lnTo>
                      <a:pt x="384" y="63"/>
                    </a:lnTo>
                    <a:lnTo>
                      <a:pt x="382" y="61"/>
                    </a:lnTo>
                    <a:lnTo>
                      <a:pt x="379" y="60"/>
                    </a:lnTo>
                    <a:lnTo>
                      <a:pt x="377" y="60"/>
                    </a:lnTo>
                    <a:lnTo>
                      <a:pt x="374" y="60"/>
                    </a:lnTo>
                    <a:lnTo>
                      <a:pt x="370" y="61"/>
                    </a:lnTo>
                    <a:lnTo>
                      <a:pt x="368" y="62"/>
                    </a:lnTo>
                    <a:lnTo>
                      <a:pt x="336" y="80"/>
                    </a:lnTo>
                    <a:lnTo>
                      <a:pt x="327" y="74"/>
                    </a:lnTo>
                    <a:lnTo>
                      <a:pt x="317" y="68"/>
                    </a:lnTo>
                    <a:lnTo>
                      <a:pt x="306" y="62"/>
                    </a:lnTo>
                    <a:lnTo>
                      <a:pt x="296" y="58"/>
                    </a:lnTo>
                    <a:lnTo>
                      <a:pt x="296" y="15"/>
                    </a:lnTo>
                    <a:lnTo>
                      <a:pt x="296" y="13"/>
                    </a:lnTo>
                    <a:lnTo>
                      <a:pt x="295" y="10"/>
                    </a:lnTo>
                    <a:lnTo>
                      <a:pt x="293" y="8"/>
                    </a:lnTo>
                    <a:lnTo>
                      <a:pt x="291" y="5"/>
                    </a:lnTo>
                    <a:lnTo>
                      <a:pt x="289" y="3"/>
                    </a:lnTo>
                    <a:lnTo>
                      <a:pt x="287" y="1"/>
                    </a:lnTo>
                    <a:lnTo>
                      <a:pt x="284" y="1"/>
                    </a:lnTo>
                    <a:lnTo>
                      <a:pt x="281" y="0"/>
                    </a:lnTo>
                    <a:lnTo>
                      <a:pt x="167" y="0"/>
                    </a:lnTo>
                    <a:lnTo>
                      <a:pt x="164" y="1"/>
                    </a:lnTo>
                    <a:lnTo>
                      <a:pt x="162" y="1"/>
                    </a:lnTo>
                    <a:lnTo>
                      <a:pt x="159" y="3"/>
                    </a:lnTo>
                    <a:lnTo>
                      <a:pt x="156" y="5"/>
                    </a:lnTo>
                    <a:lnTo>
                      <a:pt x="155" y="8"/>
                    </a:lnTo>
                    <a:lnTo>
                      <a:pt x="153" y="10"/>
                    </a:lnTo>
                    <a:lnTo>
                      <a:pt x="152" y="13"/>
                    </a:lnTo>
                    <a:lnTo>
                      <a:pt x="152" y="15"/>
                    </a:lnTo>
                    <a:lnTo>
                      <a:pt x="152" y="58"/>
                    </a:lnTo>
                    <a:lnTo>
                      <a:pt x="143" y="61"/>
                    </a:lnTo>
                    <a:lnTo>
                      <a:pt x="133" y="66"/>
                    </a:lnTo>
                    <a:lnTo>
                      <a:pt x="122" y="73"/>
                    </a:lnTo>
                    <a:lnTo>
                      <a:pt x="112" y="80"/>
                    </a:lnTo>
                    <a:lnTo>
                      <a:pt x="79" y="62"/>
                    </a:lnTo>
                    <a:lnTo>
                      <a:pt x="76" y="61"/>
                    </a:lnTo>
                    <a:lnTo>
                      <a:pt x="74" y="60"/>
                    </a:lnTo>
                    <a:lnTo>
                      <a:pt x="71" y="60"/>
                    </a:lnTo>
                    <a:lnTo>
                      <a:pt x="68" y="60"/>
                    </a:lnTo>
                    <a:lnTo>
                      <a:pt x="66" y="61"/>
                    </a:lnTo>
                    <a:lnTo>
                      <a:pt x="62" y="63"/>
                    </a:lnTo>
                    <a:lnTo>
                      <a:pt x="60" y="65"/>
                    </a:lnTo>
                    <a:lnTo>
                      <a:pt x="59" y="68"/>
                    </a:lnTo>
                    <a:lnTo>
                      <a:pt x="2" y="166"/>
                    </a:lnTo>
                    <a:lnTo>
                      <a:pt x="0" y="168"/>
                    </a:lnTo>
                    <a:lnTo>
                      <a:pt x="0" y="171"/>
                    </a:lnTo>
                    <a:lnTo>
                      <a:pt x="0" y="175"/>
                    </a:lnTo>
                    <a:lnTo>
                      <a:pt x="0" y="178"/>
                    </a:lnTo>
                    <a:lnTo>
                      <a:pt x="1" y="180"/>
                    </a:lnTo>
                    <a:lnTo>
                      <a:pt x="2" y="182"/>
                    </a:lnTo>
                    <a:lnTo>
                      <a:pt x="5" y="185"/>
                    </a:lnTo>
                    <a:lnTo>
                      <a:pt x="8" y="186"/>
                    </a:lnTo>
                    <a:lnTo>
                      <a:pt x="40" y="205"/>
                    </a:lnTo>
                    <a:lnTo>
                      <a:pt x="39" y="217"/>
                    </a:lnTo>
                    <a:lnTo>
                      <a:pt x="38" y="229"/>
                    </a:lnTo>
                    <a:lnTo>
                      <a:pt x="39" y="240"/>
                    </a:lnTo>
                    <a:lnTo>
                      <a:pt x="40" y="252"/>
                    </a:lnTo>
                    <a:lnTo>
                      <a:pt x="8" y="271"/>
                    </a:lnTo>
                    <a:lnTo>
                      <a:pt x="5" y="272"/>
                    </a:lnTo>
                    <a:lnTo>
                      <a:pt x="2" y="274"/>
                    </a:lnTo>
                    <a:lnTo>
                      <a:pt x="1" y="276"/>
                    </a:lnTo>
                    <a:lnTo>
                      <a:pt x="0" y="278"/>
                    </a:lnTo>
                    <a:lnTo>
                      <a:pt x="0" y="282"/>
                    </a:lnTo>
                    <a:lnTo>
                      <a:pt x="0" y="285"/>
                    </a:lnTo>
                    <a:lnTo>
                      <a:pt x="0" y="287"/>
                    </a:lnTo>
                    <a:lnTo>
                      <a:pt x="1" y="290"/>
                    </a:lnTo>
                    <a:lnTo>
                      <a:pt x="59" y="390"/>
                    </a:lnTo>
                    <a:lnTo>
                      <a:pt x="60" y="392"/>
                    </a:lnTo>
                    <a:lnTo>
                      <a:pt x="62" y="394"/>
                    </a:lnTo>
                    <a:lnTo>
                      <a:pt x="66" y="395"/>
                    </a:lnTo>
                    <a:lnTo>
                      <a:pt x="68" y="396"/>
                    </a:lnTo>
                    <a:lnTo>
                      <a:pt x="71" y="396"/>
                    </a:lnTo>
                    <a:lnTo>
                      <a:pt x="73" y="396"/>
                    </a:lnTo>
                    <a:lnTo>
                      <a:pt x="76" y="395"/>
                    </a:lnTo>
                    <a:lnTo>
                      <a:pt x="79" y="394"/>
                    </a:lnTo>
                    <a:lnTo>
                      <a:pt x="112" y="376"/>
                    </a:lnTo>
                    <a:lnTo>
                      <a:pt x="122" y="383"/>
                    </a:lnTo>
                    <a:lnTo>
                      <a:pt x="133" y="390"/>
                    </a:lnTo>
                    <a:lnTo>
                      <a:pt x="143" y="394"/>
                    </a:lnTo>
                    <a:lnTo>
                      <a:pt x="152" y="398"/>
                    </a:lnTo>
                    <a:lnTo>
                      <a:pt x="152" y="436"/>
                    </a:lnTo>
                    <a:lnTo>
                      <a:pt x="152" y="439"/>
                    </a:lnTo>
                    <a:lnTo>
                      <a:pt x="153" y="442"/>
                    </a:lnTo>
                    <a:lnTo>
                      <a:pt x="155" y="444"/>
                    </a:lnTo>
                    <a:lnTo>
                      <a:pt x="156" y="446"/>
                    </a:lnTo>
                    <a:lnTo>
                      <a:pt x="159" y="449"/>
                    </a:lnTo>
                    <a:lnTo>
                      <a:pt x="162" y="450"/>
                    </a:lnTo>
                    <a:lnTo>
                      <a:pt x="164" y="451"/>
                    </a:lnTo>
                    <a:lnTo>
                      <a:pt x="167" y="451"/>
                    </a:lnTo>
                    <a:lnTo>
                      <a:pt x="281" y="451"/>
                    </a:lnTo>
                    <a:lnTo>
                      <a:pt x="284" y="451"/>
                    </a:lnTo>
                    <a:lnTo>
                      <a:pt x="287" y="450"/>
                    </a:lnTo>
                    <a:lnTo>
                      <a:pt x="289" y="449"/>
                    </a:lnTo>
                    <a:lnTo>
                      <a:pt x="291" y="446"/>
                    </a:lnTo>
                    <a:lnTo>
                      <a:pt x="293" y="444"/>
                    </a:lnTo>
                    <a:lnTo>
                      <a:pt x="295" y="442"/>
                    </a:lnTo>
                    <a:lnTo>
                      <a:pt x="296" y="439"/>
                    </a:lnTo>
                    <a:lnTo>
                      <a:pt x="296" y="436"/>
                    </a:lnTo>
                    <a:lnTo>
                      <a:pt x="296" y="398"/>
                    </a:lnTo>
                    <a:lnTo>
                      <a:pt x="306" y="394"/>
                    </a:lnTo>
                    <a:lnTo>
                      <a:pt x="317" y="389"/>
                    </a:lnTo>
                    <a:lnTo>
                      <a:pt x="327" y="382"/>
                    </a:lnTo>
                    <a:lnTo>
                      <a:pt x="336" y="376"/>
                    </a:lnTo>
                    <a:lnTo>
                      <a:pt x="368" y="394"/>
                    </a:lnTo>
                    <a:lnTo>
                      <a:pt x="370" y="396"/>
                    </a:lnTo>
                    <a:lnTo>
                      <a:pt x="374" y="396"/>
                    </a:lnTo>
                    <a:lnTo>
                      <a:pt x="377" y="396"/>
                    </a:lnTo>
                    <a:lnTo>
                      <a:pt x="380" y="395"/>
                    </a:lnTo>
                    <a:lnTo>
                      <a:pt x="382" y="395"/>
                    </a:lnTo>
                    <a:lnTo>
                      <a:pt x="384" y="394"/>
                    </a:lnTo>
                    <a:lnTo>
                      <a:pt x="387" y="392"/>
                    </a:lnTo>
                    <a:lnTo>
                      <a:pt x="389" y="390"/>
                    </a:lnTo>
                    <a:lnTo>
                      <a:pt x="445" y="290"/>
                    </a:lnTo>
                    <a:lnTo>
                      <a:pt x="446" y="287"/>
                    </a:lnTo>
                    <a:lnTo>
                      <a:pt x="448" y="285"/>
                    </a:lnTo>
                    <a:lnTo>
                      <a:pt x="448" y="282"/>
                    </a:lnTo>
                    <a:lnTo>
                      <a:pt x="448" y="278"/>
                    </a:lnTo>
                    <a:lnTo>
                      <a:pt x="446" y="276"/>
                    </a:lnTo>
                    <a:lnTo>
                      <a:pt x="444" y="274"/>
                    </a:lnTo>
                    <a:lnTo>
                      <a:pt x="442" y="272"/>
                    </a:lnTo>
                    <a:lnTo>
                      <a:pt x="440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92">
                <a:extLst>
                  <a:ext uri="{FF2B5EF4-FFF2-40B4-BE49-F238E27FC236}">
                    <a16:creationId xmlns:a16="http://schemas.microsoft.com/office/drawing/2014/main" id="{DF614A5C-C323-478F-8B6D-8ACAF34D20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26513" y="3836988"/>
                <a:ext cx="57150" cy="57150"/>
              </a:xfrm>
              <a:custGeom>
                <a:avLst/>
                <a:gdLst>
                  <a:gd name="T0" fmla="*/ 77 w 180"/>
                  <a:gd name="T1" fmla="*/ 150 h 181"/>
                  <a:gd name="T2" fmla="*/ 61 w 180"/>
                  <a:gd name="T3" fmla="*/ 144 h 181"/>
                  <a:gd name="T4" fmla="*/ 47 w 180"/>
                  <a:gd name="T5" fmla="*/ 133 h 181"/>
                  <a:gd name="T6" fmla="*/ 36 w 180"/>
                  <a:gd name="T7" fmla="*/ 119 h 181"/>
                  <a:gd name="T8" fmla="*/ 31 w 180"/>
                  <a:gd name="T9" fmla="*/ 103 h 181"/>
                  <a:gd name="T10" fmla="*/ 30 w 180"/>
                  <a:gd name="T11" fmla="*/ 85 h 181"/>
                  <a:gd name="T12" fmla="*/ 34 w 180"/>
                  <a:gd name="T13" fmla="*/ 68 h 181"/>
                  <a:gd name="T14" fmla="*/ 43 w 180"/>
                  <a:gd name="T15" fmla="*/ 53 h 181"/>
                  <a:gd name="T16" fmla="*/ 56 w 180"/>
                  <a:gd name="T17" fmla="*/ 41 h 181"/>
                  <a:gd name="T18" fmla="*/ 72 w 180"/>
                  <a:gd name="T19" fmla="*/ 33 h 181"/>
                  <a:gd name="T20" fmla="*/ 90 w 180"/>
                  <a:gd name="T21" fmla="*/ 30 h 181"/>
                  <a:gd name="T22" fmla="*/ 107 w 180"/>
                  <a:gd name="T23" fmla="*/ 33 h 181"/>
                  <a:gd name="T24" fmla="*/ 123 w 180"/>
                  <a:gd name="T25" fmla="*/ 41 h 181"/>
                  <a:gd name="T26" fmla="*/ 136 w 180"/>
                  <a:gd name="T27" fmla="*/ 53 h 181"/>
                  <a:gd name="T28" fmla="*/ 144 w 180"/>
                  <a:gd name="T29" fmla="*/ 68 h 181"/>
                  <a:gd name="T30" fmla="*/ 150 w 180"/>
                  <a:gd name="T31" fmla="*/ 85 h 181"/>
                  <a:gd name="T32" fmla="*/ 149 w 180"/>
                  <a:gd name="T33" fmla="*/ 103 h 181"/>
                  <a:gd name="T34" fmla="*/ 142 w 180"/>
                  <a:gd name="T35" fmla="*/ 119 h 181"/>
                  <a:gd name="T36" fmla="*/ 132 w 180"/>
                  <a:gd name="T37" fmla="*/ 133 h 181"/>
                  <a:gd name="T38" fmla="*/ 118 w 180"/>
                  <a:gd name="T39" fmla="*/ 144 h 181"/>
                  <a:gd name="T40" fmla="*/ 102 w 180"/>
                  <a:gd name="T41" fmla="*/ 150 h 181"/>
                  <a:gd name="T42" fmla="*/ 90 w 180"/>
                  <a:gd name="T43" fmla="*/ 0 h 181"/>
                  <a:gd name="T44" fmla="*/ 63 w 180"/>
                  <a:gd name="T45" fmla="*/ 4 h 181"/>
                  <a:gd name="T46" fmla="*/ 40 w 180"/>
                  <a:gd name="T47" fmla="*/ 16 h 181"/>
                  <a:gd name="T48" fmla="*/ 20 w 180"/>
                  <a:gd name="T49" fmla="*/ 33 h 181"/>
                  <a:gd name="T50" fmla="*/ 6 w 180"/>
                  <a:gd name="T51" fmla="*/ 56 h 181"/>
                  <a:gd name="T52" fmla="*/ 0 w 180"/>
                  <a:gd name="T53" fmla="*/ 82 h 181"/>
                  <a:gd name="T54" fmla="*/ 1 w 180"/>
                  <a:gd name="T55" fmla="*/ 108 h 181"/>
                  <a:gd name="T56" fmla="*/ 11 w 180"/>
                  <a:gd name="T57" fmla="*/ 134 h 181"/>
                  <a:gd name="T58" fmla="*/ 26 w 180"/>
                  <a:gd name="T59" fmla="*/ 154 h 181"/>
                  <a:gd name="T60" fmla="*/ 47 w 180"/>
                  <a:gd name="T61" fmla="*/ 170 h 181"/>
                  <a:gd name="T62" fmla="*/ 72 w 180"/>
                  <a:gd name="T63" fmla="*/ 179 h 181"/>
                  <a:gd name="T64" fmla="*/ 98 w 180"/>
                  <a:gd name="T65" fmla="*/ 180 h 181"/>
                  <a:gd name="T66" fmla="*/ 124 w 180"/>
                  <a:gd name="T67" fmla="*/ 174 h 181"/>
                  <a:gd name="T68" fmla="*/ 147 w 180"/>
                  <a:gd name="T69" fmla="*/ 160 h 181"/>
                  <a:gd name="T70" fmla="*/ 165 w 180"/>
                  <a:gd name="T71" fmla="*/ 141 h 181"/>
                  <a:gd name="T72" fmla="*/ 176 w 180"/>
                  <a:gd name="T73" fmla="*/ 118 h 181"/>
                  <a:gd name="T74" fmla="*/ 180 w 180"/>
                  <a:gd name="T75" fmla="*/ 91 h 181"/>
                  <a:gd name="T76" fmla="*/ 176 w 180"/>
                  <a:gd name="T77" fmla="*/ 64 h 181"/>
                  <a:gd name="T78" fmla="*/ 165 w 180"/>
                  <a:gd name="T79" fmla="*/ 41 h 181"/>
                  <a:gd name="T80" fmla="*/ 147 w 180"/>
                  <a:gd name="T81" fmla="*/ 22 h 181"/>
                  <a:gd name="T82" fmla="*/ 124 w 180"/>
                  <a:gd name="T83" fmla="*/ 8 h 181"/>
                  <a:gd name="T84" fmla="*/ 98 w 180"/>
                  <a:gd name="T85" fmla="*/ 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181">
                    <a:moveTo>
                      <a:pt x="90" y="151"/>
                    </a:moveTo>
                    <a:lnTo>
                      <a:pt x="83" y="150"/>
                    </a:lnTo>
                    <a:lnTo>
                      <a:pt x="77" y="150"/>
                    </a:lnTo>
                    <a:lnTo>
                      <a:pt x="72" y="148"/>
                    </a:lnTo>
                    <a:lnTo>
                      <a:pt x="66" y="146"/>
                    </a:lnTo>
                    <a:lnTo>
                      <a:pt x="61" y="144"/>
                    </a:lnTo>
                    <a:lnTo>
                      <a:pt x="56" y="140"/>
                    </a:lnTo>
                    <a:lnTo>
                      <a:pt x="51" y="137"/>
                    </a:lnTo>
                    <a:lnTo>
                      <a:pt x="47" y="133"/>
                    </a:lnTo>
                    <a:lnTo>
                      <a:pt x="43" y="129"/>
                    </a:lnTo>
                    <a:lnTo>
                      <a:pt x="40" y="124"/>
                    </a:lnTo>
                    <a:lnTo>
                      <a:pt x="36" y="119"/>
                    </a:lnTo>
                    <a:lnTo>
                      <a:pt x="34" y="114"/>
                    </a:lnTo>
                    <a:lnTo>
                      <a:pt x="32" y="108"/>
                    </a:lnTo>
                    <a:lnTo>
                      <a:pt x="31" y="103"/>
                    </a:lnTo>
                    <a:lnTo>
                      <a:pt x="30" y="97"/>
                    </a:lnTo>
                    <a:lnTo>
                      <a:pt x="30" y="91"/>
                    </a:lnTo>
                    <a:lnTo>
                      <a:pt x="30" y="85"/>
                    </a:lnTo>
                    <a:lnTo>
                      <a:pt x="31" y="78"/>
                    </a:lnTo>
                    <a:lnTo>
                      <a:pt x="32" y="73"/>
                    </a:lnTo>
                    <a:lnTo>
                      <a:pt x="34" y="68"/>
                    </a:lnTo>
                    <a:lnTo>
                      <a:pt x="36" y="62"/>
                    </a:lnTo>
                    <a:lnTo>
                      <a:pt x="40" y="57"/>
                    </a:lnTo>
                    <a:lnTo>
                      <a:pt x="43" y="53"/>
                    </a:lnTo>
                    <a:lnTo>
                      <a:pt x="47" y="48"/>
                    </a:lnTo>
                    <a:lnTo>
                      <a:pt x="51" y="44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6" y="36"/>
                    </a:lnTo>
                    <a:lnTo>
                      <a:pt x="72" y="33"/>
                    </a:lnTo>
                    <a:lnTo>
                      <a:pt x="77" y="32"/>
                    </a:lnTo>
                    <a:lnTo>
                      <a:pt x="83" y="31"/>
                    </a:lnTo>
                    <a:lnTo>
                      <a:pt x="90" y="30"/>
                    </a:lnTo>
                    <a:lnTo>
                      <a:pt x="95" y="31"/>
                    </a:lnTo>
                    <a:lnTo>
                      <a:pt x="102" y="32"/>
                    </a:lnTo>
                    <a:lnTo>
                      <a:pt x="107" y="33"/>
                    </a:lnTo>
                    <a:lnTo>
                      <a:pt x="113" y="36"/>
                    </a:lnTo>
                    <a:lnTo>
                      <a:pt x="118" y="38"/>
                    </a:lnTo>
                    <a:lnTo>
                      <a:pt x="123" y="41"/>
                    </a:lnTo>
                    <a:lnTo>
                      <a:pt x="127" y="44"/>
                    </a:lnTo>
                    <a:lnTo>
                      <a:pt x="132" y="48"/>
                    </a:lnTo>
                    <a:lnTo>
                      <a:pt x="136" y="53"/>
                    </a:lnTo>
                    <a:lnTo>
                      <a:pt x="139" y="57"/>
                    </a:lnTo>
                    <a:lnTo>
                      <a:pt x="142" y="62"/>
                    </a:lnTo>
                    <a:lnTo>
                      <a:pt x="144" y="68"/>
                    </a:lnTo>
                    <a:lnTo>
                      <a:pt x="147" y="73"/>
                    </a:lnTo>
                    <a:lnTo>
                      <a:pt x="149" y="78"/>
                    </a:lnTo>
                    <a:lnTo>
                      <a:pt x="150" y="85"/>
                    </a:lnTo>
                    <a:lnTo>
                      <a:pt x="150" y="91"/>
                    </a:lnTo>
                    <a:lnTo>
                      <a:pt x="150" y="97"/>
                    </a:lnTo>
                    <a:lnTo>
                      <a:pt x="149" y="103"/>
                    </a:lnTo>
                    <a:lnTo>
                      <a:pt x="147" y="108"/>
                    </a:lnTo>
                    <a:lnTo>
                      <a:pt x="144" y="114"/>
                    </a:lnTo>
                    <a:lnTo>
                      <a:pt x="142" y="119"/>
                    </a:lnTo>
                    <a:lnTo>
                      <a:pt x="139" y="124"/>
                    </a:lnTo>
                    <a:lnTo>
                      <a:pt x="136" y="129"/>
                    </a:lnTo>
                    <a:lnTo>
                      <a:pt x="132" y="133"/>
                    </a:lnTo>
                    <a:lnTo>
                      <a:pt x="127" y="137"/>
                    </a:lnTo>
                    <a:lnTo>
                      <a:pt x="123" y="140"/>
                    </a:lnTo>
                    <a:lnTo>
                      <a:pt x="118" y="144"/>
                    </a:lnTo>
                    <a:lnTo>
                      <a:pt x="113" y="146"/>
                    </a:lnTo>
                    <a:lnTo>
                      <a:pt x="107" y="148"/>
                    </a:lnTo>
                    <a:lnTo>
                      <a:pt x="102" y="150"/>
                    </a:lnTo>
                    <a:lnTo>
                      <a:pt x="95" y="150"/>
                    </a:lnTo>
                    <a:lnTo>
                      <a:pt x="90" y="151"/>
                    </a:lnTo>
                    <a:close/>
                    <a:moveTo>
                      <a:pt x="90" y="0"/>
                    </a:move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5" y="8"/>
                    </a:lnTo>
                    <a:lnTo>
                      <a:pt x="47" y="12"/>
                    </a:lnTo>
                    <a:lnTo>
                      <a:pt x="40" y="16"/>
                    </a:lnTo>
                    <a:lnTo>
                      <a:pt x="32" y="22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5" y="41"/>
                    </a:lnTo>
                    <a:lnTo>
                      <a:pt x="11" y="48"/>
                    </a:lnTo>
                    <a:lnTo>
                      <a:pt x="6" y="56"/>
                    </a:lnTo>
                    <a:lnTo>
                      <a:pt x="3" y="64"/>
                    </a:lnTo>
                    <a:lnTo>
                      <a:pt x="1" y="73"/>
                    </a:lnTo>
                    <a:lnTo>
                      <a:pt x="0" y="82"/>
                    </a:lnTo>
                    <a:lnTo>
                      <a:pt x="0" y="91"/>
                    </a:lnTo>
                    <a:lnTo>
                      <a:pt x="0" y="100"/>
                    </a:lnTo>
                    <a:lnTo>
                      <a:pt x="1" y="108"/>
                    </a:lnTo>
                    <a:lnTo>
                      <a:pt x="3" y="118"/>
                    </a:lnTo>
                    <a:lnTo>
                      <a:pt x="6" y="125"/>
                    </a:lnTo>
                    <a:lnTo>
                      <a:pt x="11" y="134"/>
                    </a:lnTo>
                    <a:lnTo>
                      <a:pt x="15" y="141"/>
                    </a:lnTo>
                    <a:lnTo>
                      <a:pt x="20" y="148"/>
                    </a:lnTo>
                    <a:lnTo>
                      <a:pt x="26" y="154"/>
                    </a:lnTo>
                    <a:lnTo>
                      <a:pt x="32" y="161"/>
                    </a:lnTo>
                    <a:lnTo>
                      <a:pt x="40" y="165"/>
                    </a:lnTo>
                    <a:lnTo>
                      <a:pt x="47" y="170"/>
                    </a:lnTo>
                    <a:lnTo>
                      <a:pt x="55" y="174"/>
                    </a:lnTo>
                    <a:lnTo>
                      <a:pt x="63" y="177"/>
                    </a:lnTo>
                    <a:lnTo>
                      <a:pt x="72" y="179"/>
                    </a:lnTo>
                    <a:lnTo>
                      <a:pt x="80" y="180"/>
                    </a:lnTo>
                    <a:lnTo>
                      <a:pt x="90" y="181"/>
                    </a:lnTo>
                    <a:lnTo>
                      <a:pt x="98" y="180"/>
                    </a:lnTo>
                    <a:lnTo>
                      <a:pt x="108" y="179"/>
                    </a:lnTo>
                    <a:lnTo>
                      <a:pt x="117" y="177"/>
                    </a:lnTo>
                    <a:lnTo>
                      <a:pt x="124" y="174"/>
                    </a:lnTo>
                    <a:lnTo>
                      <a:pt x="133" y="170"/>
                    </a:lnTo>
                    <a:lnTo>
                      <a:pt x="140" y="165"/>
                    </a:lnTo>
                    <a:lnTo>
                      <a:pt x="147" y="160"/>
                    </a:lnTo>
                    <a:lnTo>
                      <a:pt x="153" y="154"/>
                    </a:lnTo>
                    <a:lnTo>
                      <a:pt x="159" y="148"/>
                    </a:lnTo>
                    <a:lnTo>
                      <a:pt x="165" y="141"/>
                    </a:lnTo>
                    <a:lnTo>
                      <a:pt x="169" y="134"/>
                    </a:lnTo>
                    <a:lnTo>
                      <a:pt x="172" y="125"/>
                    </a:lnTo>
                    <a:lnTo>
                      <a:pt x="176" y="118"/>
                    </a:lnTo>
                    <a:lnTo>
                      <a:pt x="178" y="109"/>
                    </a:lnTo>
                    <a:lnTo>
                      <a:pt x="180" y="100"/>
                    </a:lnTo>
                    <a:lnTo>
                      <a:pt x="180" y="91"/>
                    </a:lnTo>
                    <a:lnTo>
                      <a:pt x="180" y="82"/>
                    </a:lnTo>
                    <a:lnTo>
                      <a:pt x="178" y="73"/>
                    </a:lnTo>
                    <a:lnTo>
                      <a:pt x="176" y="64"/>
                    </a:lnTo>
                    <a:lnTo>
                      <a:pt x="172" y="56"/>
                    </a:lnTo>
                    <a:lnTo>
                      <a:pt x="169" y="48"/>
                    </a:lnTo>
                    <a:lnTo>
                      <a:pt x="165" y="41"/>
                    </a:lnTo>
                    <a:lnTo>
                      <a:pt x="159" y="33"/>
                    </a:lnTo>
                    <a:lnTo>
                      <a:pt x="153" y="27"/>
                    </a:lnTo>
                    <a:lnTo>
                      <a:pt x="147" y="22"/>
                    </a:lnTo>
                    <a:lnTo>
                      <a:pt x="140" y="16"/>
                    </a:lnTo>
                    <a:lnTo>
                      <a:pt x="133" y="12"/>
                    </a:lnTo>
                    <a:lnTo>
                      <a:pt x="124" y="8"/>
                    </a:lnTo>
                    <a:lnTo>
                      <a:pt x="117" y="4"/>
                    </a:lnTo>
                    <a:lnTo>
                      <a:pt x="108" y="2"/>
                    </a:lnTo>
                    <a:lnTo>
                      <a:pt x="98" y="1"/>
                    </a:lnTo>
                    <a:lnTo>
                      <a:pt x="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F5E6D42-6348-482B-BA62-4D8A99E1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0138D08-BE13-49EE-A6B9-2125E5A189C6}"/>
              </a:ext>
            </a:extLst>
          </p:cNvPr>
          <p:cNvCxnSpPr>
            <a:cxnSpLocks/>
          </p:cNvCxnSpPr>
          <p:nvPr/>
        </p:nvCxnSpPr>
        <p:spPr>
          <a:xfrm>
            <a:off x="6294644" y="1860335"/>
            <a:ext cx="52591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C98ACED-456C-457B-8757-1B075DB3B995}"/>
              </a:ext>
            </a:extLst>
          </p:cNvPr>
          <p:cNvCxnSpPr>
            <a:cxnSpLocks/>
          </p:cNvCxnSpPr>
          <p:nvPr/>
        </p:nvCxnSpPr>
        <p:spPr>
          <a:xfrm>
            <a:off x="6294644" y="3362916"/>
            <a:ext cx="52591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9E646E-71FF-4CE6-BA14-DA110160068E}"/>
              </a:ext>
            </a:extLst>
          </p:cNvPr>
          <p:cNvCxnSpPr>
            <a:cxnSpLocks/>
          </p:cNvCxnSpPr>
          <p:nvPr/>
        </p:nvCxnSpPr>
        <p:spPr>
          <a:xfrm>
            <a:off x="6294644" y="4865497"/>
            <a:ext cx="525918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EAE2FE-38E4-4EE4-8239-7193208680C8}"/>
              </a:ext>
            </a:extLst>
          </p:cNvPr>
          <p:cNvGrpSpPr/>
          <p:nvPr/>
        </p:nvGrpSpPr>
        <p:grpSpPr>
          <a:xfrm>
            <a:off x="4902682" y="560924"/>
            <a:ext cx="6651143" cy="1096240"/>
            <a:chOff x="4902682" y="560924"/>
            <a:chExt cx="6651143" cy="1096240"/>
          </a:xfrm>
        </p:grpSpPr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39FBD7C7-4ED1-47CE-B28E-5BE16D48E8F7}"/>
                </a:ext>
              </a:extLst>
            </p:cNvPr>
            <p:cNvSpPr txBox="1">
              <a:spLocks/>
            </p:cNvSpPr>
            <p:nvPr/>
          </p:nvSpPr>
          <p:spPr>
            <a:xfrm>
              <a:off x="6294644" y="616602"/>
              <a:ext cx="5259181" cy="9848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.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consectetur</a:t>
              </a:r>
              <a:r>
                <a:rPr lang="en-US" sz="1200" dirty="0"/>
                <a:t>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Sed </a:t>
              </a:r>
              <a:r>
                <a:rPr lang="en-US" sz="1200" dirty="0" err="1"/>
                <a:t>imperdiet</a:t>
              </a:r>
              <a:r>
                <a:rPr lang="en-US" sz="1200" dirty="0"/>
                <a:t> fermentum </a:t>
              </a:r>
              <a:r>
                <a:rPr lang="en-US" sz="1200" dirty="0" err="1"/>
                <a:t>lectus</a:t>
              </a:r>
              <a:r>
                <a:rPr lang="en-US" sz="1200" dirty="0"/>
                <a:t> et </a:t>
              </a:r>
              <a:r>
                <a:rPr lang="en-US" sz="1200" dirty="0" err="1"/>
                <a:t>mollis</a:t>
              </a:r>
              <a:r>
                <a:rPr lang="en-US" sz="1200" dirty="0"/>
                <a:t>. </a:t>
              </a:r>
              <a:r>
                <a:rPr lang="en-US" sz="1200" dirty="0" err="1"/>
                <a:t>Praesent</a:t>
              </a:r>
              <a:r>
                <a:rPr lang="en-US" sz="1200" dirty="0"/>
                <a:t> </a:t>
              </a:r>
              <a:r>
                <a:rPr lang="en-US" sz="1200" dirty="0" err="1"/>
                <a:t>mattis</a:t>
              </a:r>
              <a:r>
                <a:rPr lang="en-US" sz="1200" dirty="0"/>
                <a:t>, ante in </a:t>
              </a:r>
              <a:r>
                <a:rPr lang="en-US" sz="1200" dirty="0" err="1"/>
                <a:t>accumsan</a:t>
              </a:r>
              <a:r>
                <a:rPr lang="en-US" sz="1200" dirty="0"/>
                <a:t> </a:t>
              </a:r>
              <a:r>
                <a:rPr lang="en-US" sz="1200" dirty="0" err="1"/>
                <a:t>placerat</a:t>
              </a:r>
              <a:r>
                <a:rPr lang="en-US" sz="1200" dirty="0"/>
                <a:t>, </a:t>
              </a:r>
              <a:r>
                <a:rPr lang="en-US" sz="1200" dirty="0" err="1"/>
                <a:t>eros</a:t>
              </a:r>
              <a:r>
                <a:rPr lang="en-US" sz="1200" dirty="0"/>
                <a:t> dui </a:t>
              </a:r>
              <a:r>
                <a:rPr lang="en-US" sz="1200" dirty="0" err="1"/>
                <a:t>suscipit</a:t>
              </a:r>
              <a:r>
                <a:rPr lang="en-US" sz="1200" dirty="0"/>
                <a:t> </a:t>
              </a:r>
              <a:r>
                <a:rPr lang="en-US" sz="1200" dirty="0" err="1"/>
                <a:t>odio</a:t>
              </a:r>
              <a:r>
                <a:rPr lang="en-US" sz="1200" dirty="0"/>
                <a:t>.</a:t>
              </a:r>
              <a:endParaRPr lang="en-US" sz="1200" b="1" dirty="0">
                <a:solidFill>
                  <a:srgbClr val="3D4752"/>
                </a:solidFill>
                <a:latin typeface="+mj-lt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D0C26B-EC6C-4B40-B49B-670AAAADABF5}"/>
                </a:ext>
              </a:extLst>
            </p:cNvPr>
            <p:cNvGrpSpPr/>
            <p:nvPr/>
          </p:nvGrpSpPr>
          <p:grpSpPr>
            <a:xfrm>
              <a:off x="4902682" y="560924"/>
              <a:ext cx="1096242" cy="1096240"/>
              <a:chOff x="4902682" y="560924"/>
              <a:chExt cx="1096242" cy="109624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27DD0877-CF18-4F5A-9D64-9B3B7AC63CA9}"/>
                  </a:ext>
                </a:extLst>
              </p:cNvPr>
              <p:cNvSpPr/>
              <p:nvPr/>
            </p:nvSpPr>
            <p:spPr>
              <a:xfrm>
                <a:off x="4902682" y="560924"/>
                <a:ext cx="1096242" cy="109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295">
                <a:extLst>
                  <a:ext uri="{FF2B5EF4-FFF2-40B4-BE49-F238E27FC236}">
                    <a16:creationId xmlns:a16="http://schemas.microsoft.com/office/drawing/2014/main" id="{300A6515-0B63-4B25-9D4F-D5A14A0AD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99797" y="859431"/>
                <a:ext cx="502012" cy="499226"/>
              </a:xfrm>
              <a:custGeom>
                <a:avLst/>
                <a:gdLst>
                  <a:gd name="T0" fmla="*/ 35 w 896"/>
                  <a:gd name="T1" fmla="*/ 256 h 896"/>
                  <a:gd name="T2" fmla="*/ 58 w 896"/>
                  <a:gd name="T3" fmla="*/ 190 h 896"/>
                  <a:gd name="T4" fmla="*/ 94 w 896"/>
                  <a:gd name="T5" fmla="*/ 132 h 896"/>
                  <a:gd name="T6" fmla="*/ 143 w 896"/>
                  <a:gd name="T7" fmla="*/ 85 h 896"/>
                  <a:gd name="T8" fmla="*/ 203 w 896"/>
                  <a:gd name="T9" fmla="*/ 51 h 896"/>
                  <a:gd name="T10" fmla="*/ 271 w 896"/>
                  <a:gd name="T11" fmla="*/ 33 h 896"/>
                  <a:gd name="T12" fmla="*/ 342 w 896"/>
                  <a:gd name="T13" fmla="*/ 31 h 896"/>
                  <a:gd name="T14" fmla="*/ 411 w 896"/>
                  <a:gd name="T15" fmla="*/ 47 h 896"/>
                  <a:gd name="T16" fmla="*/ 472 w 896"/>
                  <a:gd name="T17" fmla="*/ 78 h 896"/>
                  <a:gd name="T18" fmla="*/ 523 w 896"/>
                  <a:gd name="T19" fmla="*/ 123 h 896"/>
                  <a:gd name="T20" fmla="*/ 563 w 896"/>
                  <a:gd name="T21" fmla="*/ 178 h 896"/>
                  <a:gd name="T22" fmla="*/ 588 w 896"/>
                  <a:gd name="T23" fmla="*/ 242 h 896"/>
                  <a:gd name="T24" fmla="*/ 597 w 896"/>
                  <a:gd name="T25" fmla="*/ 313 h 896"/>
                  <a:gd name="T26" fmla="*/ 588 w 896"/>
                  <a:gd name="T27" fmla="*/ 384 h 896"/>
                  <a:gd name="T28" fmla="*/ 563 w 896"/>
                  <a:gd name="T29" fmla="*/ 448 h 896"/>
                  <a:gd name="T30" fmla="*/ 523 w 896"/>
                  <a:gd name="T31" fmla="*/ 503 h 896"/>
                  <a:gd name="T32" fmla="*/ 472 w 896"/>
                  <a:gd name="T33" fmla="*/ 548 h 896"/>
                  <a:gd name="T34" fmla="*/ 411 w 896"/>
                  <a:gd name="T35" fmla="*/ 579 h 896"/>
                  <a:gd name="T36" fmla="*/ 342 w 896"/>
                  <a:gd name="T37" fmla="*/ 595 h 896"/>
                  <a:gd name="T38" fmla="*/ 271 w 896"/>
                  <a:gd name="T39" fmla="*/ 593 h 896"/>
                  <a:gd name="T40" fmla="*/ 203 w 896"/>
                  <a:gd name="T41" fmla="*/ 575 h 896"/>
                  <a:gd name="T42" fmla="*/ 143 w 896"/>
                  <a:gd name="T43" fmla="*/ 541 h 896"/>
                  <a:gd name="T44" fmla="*/ 94 w 896"/>
                  <a:gd name="T45" fmla="*/ 494 h 896"/>
                  <a:gd name="T46" fmla="*/ 58 w 896"/>
                  <a:gd name="T47" fmla="*/ 436 h 896"/>
                  <a:gd name="T48" fmla="*/ 35 w 896"/>
                  <a:gd name="T49" fmla="*/ 370 h 896"/>
                  <a:gd name="T50" fmla="*/ 892 w 896"/>
                  <a:gd name="T51" fmla="*/ 870 h 896"/>
                  <a:gd name="T52" fmla="*/ 580 w 896"/>
                  <a:gd name="T53" fmla="*/ 479 h 896"/>
                  <a:gd name="T54" fmla="*/ 611 w 896"/>
                  <a:gd name="T55" fmla="*/ 415 h 896"/>
                  <a:gd name="T56" fmla="*/ 626 w 896"/>
                  <a:gd name="T57" fmla="*/ 343 h 896"/>
                  <a:gd name="T58" fmla="*/ 624 w 896"/>
                  <a:gd name="T59" fmla="*/ 265 h 896"/>
                  <a:gd name="T60" fmla="*/ 602 w 896"/>
                  <a:gd name="T61" fmla="*/ 191 h 896"/>
                  <a:gd name="T62" fmla="*/ 565 w 896"/>
                  <a:gd name="T63" fmla="*/ 125 h 896"/>
                  <a:gd name="T64" fmla="*/ 513 w 896"/>
                  <a:gd name="T65" fmla="*/ 71 h 896"/>
                  <a:gd name="T66" fmla="*/ 449 w 896"/>
                  <a:gd name="T67" fmla="*/ 31 h 896"/>
                  <a:gd name="T68" fmla="*/ 376 w 896"/>
                  <a:gd name="T69" fmla="*/ 6 h 896"/>
                  <a:gd name="T70" fmla="*/ 297 w 896"/>
                  <a:gd name="T71" fmla="*/ 0 h 896"/>
                  <a:gd name="T72" fmla="*/ 220 w 896"/>
                  <a:gd name="T73" fmla="*/ 14 h 896"/>
                  <a:gd name="T74" fmla="*/ 151 w 896"/>
                  <a:gd name="T75" fmla="*/ 45 h 896"/>
                  <a:gd name="T76" fmla="*/ 92 w 896"/>
                  <a:gd name="T77" fmla="*/ 92 h 896"/>
                  <a:gd name="T78" fmla="*/ 45 w 896"/>
                  <a:gd name="T79" fmla="*/ 150 h 896"/>
                  <a:gd name="T80" fmla="*/ 14 w 896"/>
                  <a:gd name="T81" fmla="*/ 220 h 896"/>
                  <a:gd name="T82" fmla="*/ 0 w 896"/>
                  <a:gd name="T83" fmla="*/ 297 h 896"/>
                  <a:gd name="T84" fmla="*/ 6 w 896"/>
                  <a:gd name="T85" fmla="*/ 376 h 896"/>
                  <a:gd name="T86" fmla="*/ 31 w 896"/>
                  <a:gd name="T87" fmla="*/ 449 h 896"/>
                  <a:gd name="T88" fmla="*/ 72 w 896"/>
                  <a:gd name="T89" fmla="*/ 512 h 896"/>
                  <a:gd name="T90" fmla="*/ 126 w 896"/>
                  <a:gd name="T91" fmla="*/ 564 h 896"/>
                  <a:gd name="T92" fmla="*/ 191 w 896"/>
                  <a:gd name="T93" fmla="*/ 602 h 896"/>
                  <a:gd name="T94" fmla="*/ 265 w 896"/>
                  <a:gd name="T95" fmla="*/ 623 h 896"/>
                  <a:gd name="T96" fmla="*/ 343 w 896"/>
                  <a:gd name="T97" fmla="*/ 625 h 896"/>
                  <a:gd name="T98" fmla="*/ 415 w 896"/>
                  <a:gd name="T99" fmla="*/ 609 h 896"/>
                  <a:gd name="T100" fmla="*/ 479 w 896"/>
                  <a:gd name="T101" fmla="*/ 579 h 896"/>
                  <a:gd name="T102" fmla="*/ 871 w 896"/>
                  <a:gd name="T103" fmla="*/ 891 h 896"/>
                  <a:gd name="T104" fmla="*/ 885 w 896"/>
                  <a:gd name="T105" fmla="*/ 896 h 896"/>
                  <a:gd name="T106" fmla="*/ 895 w 896"/>
                  <a:gd name="T107" fmla="*/ 886 h 896"/>
                  <a:gd name="T108" fmla="*/ 894 w 896"/>
                  <a:gd name="T109" fmla="*/ 872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96" h="896">
                    <a:moveTo>
                      <a:pt x="30" y="313"/>
                    </a:moveTo>
                    <a:lnTo>
                      <a:pt x="30" y="298"/>
                    </a:lnTo>
                    <a:lnTo>
                      <a:pt x="31" y="284"/>
                    </a:lnTo>
                    <a:lnTo>
                      <a:pt x="33" y="270"/>
                    </a:lnTo>
                    <a:lnTo>
                      <a:pt x="35" y="256"/>
                    </a:lnTo>
                    <a:lnTo>
                      <a:pt x="38" y="242"/>
                    </a:lnTo>
                    <a:lnTo>
                      <a:pt x="43" y="228"/>
                    </a:lnTo>
                    <a:lnTo>
                      <a:pt x="47" y="216"/>
                    </a:lnTo>
                    <a:lnTo>
                      <a:pt x="51" y="203"/>
                    </a:lnTo>
                    <a:lnTo>
                      <a:pt x="58" y="190"/>
                    </a:lnTo>
                    <a:lnTo>
                      <a:pt x="64" y="178"/>
                    </a:lnTo>
                    <a:lnTo>
                      <a:pt x="71" y="165"/>
                    </a:lnTo>
                    <a:lnTo>
                      <a:pt x="78" y="155"/>
                    </a:lnTo>
                    <a:lnTo>
                      <a:pt x="86" y="143"/>
                    </a:lnTo>
                    <a:lnTo>
                      <a:pt x="94" y="132"/>
                    </a:lnTo>
                    <a:lnTo>
                      <a:pt x="104" y="123"/>
                    </a:lnTo>
                    <a:lnTo>
                      <a:pt x="112" y="112"/>
                    </a:lnTo>
                    <a:lnTo>
                      <a:pt x="123" y="103"/>
                    </a:lnTo>
                    <a:lnTo>
                      <a:pt x="133" y="94"/>
                    </a:lnTo>
                    <a:lnTo>
                      <a:pt x="143" y="85"/>
                    </a:lnTo>
                    <a:lnTo>
                      <a:pt x="155" y="78"/>
                    </a:lnTo>
                    <a:lnTo>
                      <a:pt x="166" y="70"/>
                    </a:lnTo>
                    <a:lnTo>
                      <a:pt x="179" y="64"/>
                    </a:lnTo>
                    <a:lnTo>
                      <a:pt x="190" y="57"/>
                    </a:lnTo>
                    <a:lnTo>
                      <a:pt x="203" y="51"/>
                    </a:lnTo>
                    <a:lnTo>
                      <a:pt x="216" y="47"/>
                    </a:lnTo>
                    <a:lnTo>
                      <a:pt x="229" y="41"/>
                    </a:lnTo>
                    <a:lnTo>
                      <a:pt x="243" y="38"/>
                    </a:lnTo>
                    <a:lnTo>
                      <a:pt x="257" y="35"/>
                    </a:lnTo>
                    <a:lnTo>
                      <a:pt x="271" y="33"/>
                    </a:lnTo>
                    <a:lnTo>
                      <a:pt x="284" y="31"/>
                    </a:lnTo>
                    <a:lnTo>
                      <a:pt x="298" y="30"/>
                    </a:lnTo>
                    <a:lnTo>
                      <a:pt x="313" y="29"/>
                    </a:lnTo>
                    <a:lnTo>
                      <a:pt x="328" y="30"/>
                    </a:lnTo>
                    <a:lnTo>
                      <a:pt x="342" y="31"/>
                    </a:lnTo>
                    <a:lnTo>
                      <a:pt x="356" y="33"/>
                    </a:lnTo>
                    <a:lnTo>
                      <a:pt x="370" y="35"/>
                    </a:lnTo>
                    <a:lnTo>
                      <a:pt x="384" y="38"/>
                    </a:lnTo>
                    <a:lnTo>
                      <a:pt x="398" y="41"/>
                    </a:lnTo>
                    <a:lnTo>
                      <a:pt x="411" y="47"/>
                    </a:lnTo>
                    <a:lnTo>
                      <a:pt x="424" y="51"/>
                    </a:lnTo>
                    <a:lnTo>
                      <a:pt x="436" y="57"/>
                    </a:lnTo>
                    <a:lnTo>
                      <a:pt x="448" y="64"/>
                    </a:lnTo>
                    <a:lnTo>
                      <a:pt x="461" y="70"/>
                    </a:lnTo>
                    <a:lnTo>
                      <a:pt x="472" y="78"/>
                    </a:lnTo>
                    <a:lnTo>
                      <a:pt x="483" y="85"/>
                    </a:lnTo>
                    <a:lnTo>
                      <a:pt x="494" y="94"/>
                    </a:lnTo>
                    <a:lnTo>
                      <a:pt x="504" y="102"/>
                    </a:lnTo>
                    <a:lnTo>
                      <a:pt x="514" y="112"/>
                    </a:lnTo>
                    <a:lnTo>
                      <a:pt x="523" y="123"/>
                    </a:lnTo>
                    <a:lnTo>
                      <a:pt x="533" y="132"/>
                    </a:lnTo>
                    <a:lnTo>
                      <a:pt x="541" y="143"/>
                    </a:lnTo>
                    <a:lnTo>
                      <a:pt x="549" y="155"/>
                    </a:lnTo>
                    <a:lnTo>
                      <a:pt x="556" y="165"/>
                    </a:lnTo>
                    <a:lnTo>
                      <a:pt x="563" y="178"/>
                    </a:lnTo>
                    <a:lnTo>
                      <a:pt x="569" y="190"/>
                    </a:lnTo>
                    <a:lnTo>
                      <a:pt x="575" y="203"/>
                    </a:lnTo>
                    <a:lnTo>
                      <a:pt x="580" y="216"/>
                    </a:lnTo>
                    <a:lnTo>
                      <a:pt x="585" y="228"/>
                    </a:lnTo>
                    <a:lnTo>
                      <a:pt x="588" y="242"/>
                    </a:lnTo>
                    <a:lnTo>
                      <a:pt x="591" y="256"/>
                    </a:lnTo>
                    <a:lnTo>
                      <a:pt x="594" y="270"/>
                    </a:lnTo>
                    <a:lnTo>
                      <a:pt x="596" y="284"/>
                    </a:lnTo>
                    <a:lnTo>
                      <a:pt x="597" y="298"/>
                    </a:lnTo>
                    <a:lnTo>
                      <a:pt x="597" y="313"/>
                    </a:lnTo>
                    <a:lnTo>
                      <a:pt x="597" y="328"/>
                    </a:lnTo>
                    <a:lnTo>
                      <a:pt x="596" y="342"/>
                    </a:lnTo>
                    <a:lnTo>
                      <a:pt x="594" y="356"/>
                    </a:lnTo>
                    <a:lnTo>
                      <a:pt x="591" y="370"/>
                    </a:lnTo>
                    <a:lnTo>
                      <a:pt x="588" y="384"/>
                    </a:lnTo>
                    <a:lnTo>
                      <a:pt x="585" y="397"/>
                    </a:lnTo>
                    <a:lnTo>
                      <a:pt x="580" y="410"/>
                    </a:lnTo>
                    <a:lnTo>
                      <a:pt x="575" y="423"/>
                    </a:lnTo>
                    <a:lnTo>
                      <a:pt x="569" y="436"/>
                    </a:lnTo>
                    <a:lnTo>
                      <a:pt x="563" y="448"/>
                    </a:lnTo>
                    <a:lnTo>
                      <a:pt x="556" y="459"/>
                    </a:lnTo>
                    <a:lnTo>
                      <a:pt x="549" y="471"/>
                    </a:lnTo>
                    <a:lnTo>
                      <a:pt x="541" y="483"/>
                    </a:lnTo>
                    <a:lnTo>
                      <a:pt x="533" y="494"/>
                    </a:lnTo>
                    <a:lnTo>
                      <a:pt x="523" y="503"/>
                    </a:lnTo>
                    <a:lnTo>
                      <a:pt x="514" y="514"/>
                    </a:lnTo>
                    <a:lnTo>
                      <a:pt x="504" y="523"/>
                    </a:lnTo>
                    <a:lnTo>
                      <a:pt x="494" y="532"/>
                    </a:lnTo>
                    <a:lnTo>
                      <a:pt x="483" y="541"/>
                    </a:lnTo>
                    <a:lnTo>
                      <a:pt x="472" y="548"/>
                    </a:lnTo>
                    <a:lnTo>
                      <a:pt x="461" y="556"/>
                    </a:lnTo>
                    <a:lnTo>
                      <a:pt x="448" y="562"/>
                    </a:lnTo>
                    <a:lnTo>
                      <a:pt x="436" y="569"/>
                    </a:lnTo>
                    <a:lnTo>
                      <a:pt x="424" y="575"/>
                    </a:lnTo>
                    <a:lnTo>
                      <a:pt x="411" y="579"/>
                    </a:lnTo>
                    <a:lnTo>
                      <a:pt x="398" y="583"/>
                    </a:lnTo>
                    <a:lnTo>
                      <a:pt x="384" y="588"/>
                    </a:lnTo>
                    <a:lnTo>
                      <a:pt x="370" y="591"/>
                    </a:lnTo>
                    <a:lnTo>
                      <a:pt x="356" y="593"/>
                    </a:lnTo>
                    <a:lnTo>
                      <a:pt x="342" y="595"/>
                    </a:lnTo>
                    <a:lnTo>
                      <a:pt x="328" y="596"/>
                    </a:lnTo>
                    <a:lnTo>
                      <a:pt x="313" y="596"/>
                    </a:lnTo>
                    <a:lnTo>
                      <a:pt x="298" y="596"/>
                    </a:lnTo>
                    <a:lnTo>
                      <a:pt x="284" y="595"/>
                    </a:lnTo>
                    <a:lnTo>
                      <a:pt x="271" y="593"/>
                    </a:lnTo>
                    <a:lnTo>
                      <a:pt x="257" y="591"/>
                    </a:lnTo>
                    <a:lnTo>
                      <a:pt x="243" y="588"/>
                    </a:lnTo>
                    <a:lnTo>
                      <a:pt x="229" y="583"/>
                    </a:lnTo>
                    <a:lnTo>
                      <a:pt x="216" y="579"/>
                    </a:lnTo>
                    <a:lnTo>
                      <a:pt x="203" y="575"/>
                    </a:lnTo>
                    <a:lnTo>
                      <a:pt x="190" y="569"/>
                    </a:lnTo>
                    <a:lnTo>
                      <a:pt x="179" y="562"/>
                    </a:lnTo>
                    <a:lnTo>
                      <a:pt x="166" y="556"/>
                    </a:lnTo>
                    <a:lnTo>
                      <a:pt x="155" y="548"/>
                    </a:lnTo>
                    <a:lnTo>
                      <a:pt x="143" y="541"/>
                    </a:lnTo>
                    <a:lnTo>
                      <a:pt x="133" y="532"/>
                    </a:lnTo>
                    <a:lnTo>
                      <a:pt x="123" y="523"/>
                    </a:lnTo>
                    <a:lnTo>
                      <a:pt x="112" y="514"/>
                    </a:lnTo>
                    <a:lnTo>
                      <a:pt x="104" y="503"/>
                    </a:lnTo>
                    <a:lnTo>
                      <a:pt x="94" y="494"/>
                    </a:lnTo>
                    <a:lnTo>
                      <a:pt x="86" y="483"/>
                    </a:lnTo>
                    <a:lnTo>
                      <a:pt x="78" y="471"/>
                    </a:lnTo>
                    <a:lnTo>
                      <a:pt x="71" y="459"/>
                    </a:lnTo>
                    <a:lnTo>
                      <a:pt x="64" y="448"/>
                    </a:lnTo>
                    <a:lnTo>
                      <a:pt x="58" y="436"/>
                    </a:lnTo>
                    <a:lnTo>
                      <a:pt x="51" y="423"/>
                    </a:lnTo>
                    <a:lnTo>
                      <a:pt x="47" y="410"/>
                    </a:lnTo>
                    <a:lnTo>
                      <a:pt x="43" y="397"/>
                    </a:lnTo>
                    <a:lnTo>
                      <a:pt x="38" y="384"/>
                    </a:lnTo>
                    <a:lnTo>
                      <a:pt x="35" y="370"/>
                    </a:lnTo>
                    <a:lnTo>
                      <a:pt x="33" y="356"/>
                    </a:lnTo>
                    <a:lnTo>
                      <a:pt x="31" y="342"/>
                    </a:lnTo>
                    <a:lnTo>
                      <a:pt x="30" y="328"/>
                    </a:lnTo>
                    <a:lnTo>
                      <a:pt x="30" y="313"/>
                    </a:lnTo>
                    <a:close/>
                    <a:moveTo>
                      <a:pt x="892" y="870"/>
                    </a:moveTo>
                    <a:lnTo>
                      <a:pt x="545" y="524"/>
                    </a:lnTo>
                    <a:lnTo>
                      <a:pt x="554" y="513"/>
                    </a:lnTo>
                    <a:lnTo>
                      <a:pt x="564" y="502"/>
                    </a:lnTo>
                    <a:lnTo>
                      <a:pt x="571" y="490"/>
                    </a:lnTo>
                    <a:lnTo>
                      <a:pt x="580" y="479"/>
                    </a:lnTo>
                    <a:lnTo>
                      <a:pt x="587" y="466"/>
                    </a:lnTo>
                    <a:lnTo>
                      <a:pt x="594" y="454"/>
                    </a:lnTo>
                    <a:lnTo>
                      <a:pt x="600" y="441"/>
                    </a:lnTo>
                    <a:lnTo>
                      <a:pt x="605" y="427"/>
                    </a:lnTo>
                    <a:lnTo>
                      <a:pt x="611" y="415"/>
                    </a:lnTo>
                    <a:lnTo>
                      <a:pt x="615" y="401"/>
                    </a:lnTo>
                    <a:lnTo>
                      <a:pt x="618" y="387"/>
                    </a:lnTo>
                    <a:lnTo>
                      <a:pt x="621" y="372"/>
                    </a:lnTo>
                    <a:lnTo>
                      <a:pt x="624" y="358"/>
                    </a:lnTo>
                    <a:lnTo>
                      <a:pt x="626" y="343"/>
                    </a:lnTo>
                    <a:lnTo>
                      <a:pt x="627" y="328"/>
                    </a:lnTo>
                    <a:lnTo>
                      <a:pt x="627" y="313"/>
                    </a:lnTo>
                    <a:lnTo>
                      <a:pt x="627" y="297"/>
                    </a:lnTo>
                    <a:lnTo>
                      <a:pt x="626" y="281"/>
                    </a:lnTo>
                    <a:lnTo>
                      <a:pt x="624" y="265"/>
                    </a:lnTo>
                    <a:lnTo>
                      <a:pt x="620" y="250"/>
                    </a:lnTo>
                    <a:lnTo>
                      <a:pt x="617" y="235"/>
                    </a:lnTo>
                    <a:lnTo>
                      <a:pt x="613" y="220"/>
                    </a:lnTo>
                    <a:lnTo>
                      <a:pt x="609" y="205"/>
                    </a:lnTo>
                    <a:lnTo>
                      <a:pt x="602" y="191"/>
                    </a:lnTo>
                    <a:lnTo>
                      <a:pt x="596" y="177"/>
                    </a:lnTo>
                    <a:lnTo>
                      <a:pt x="589" y="163"/>
                    </a:lnTo>
                    <a:lnTo>
                      <a:pt x="582" y="150"/>
                    </a:lnTo>
                    <a:lnTo>
                      <a:pt x="573" y="138"/>
                    </a:lnTo>
                    <a:lnTo>
                      <a:pt x="565" y="125"/>
                    </a:lnTo>
                    <a:lnTo>
                      <a:pt x="555" y="113"/>
                    </a:lnTo>
                    <a:lnTo>
                      <a:pt x="545" y="102"/>
                    </a:lnTo>
                    <a:lnTo>
                      <a:pt x="535" y="92"/>
                    </a:lnTo>
                    <a:lnTo>
                      <a:pt x="524" y="81"/>
                    </a:lnTo>
                    <a:lnTo>
                      <a:pt x="513" y="71"/>
                    </a:lnTo>
                    <a:lnTo>
                      <a:pt x="501" y="62"/>
                    </a:lnTo>
                    <a:lnTo>
                      <a:pt x="489" y="53"/>
                    </a:lnTo>
                    <a:lnTo>
                      <a:pt x="476" y="45"/>
                    </a:lnTo>
                    <a:lnTo>
                      <a:pt x="463" y="37"/>
                    </a:lnTo>
                    <a:lnTo>
                      <a:pt x="449" y="31"/>
                    </a:lnTo>
                    <a:lnTo>
                      <a:pt x="435" y="24"/>
                    </a:lnTo>
                    <a:lnTo>
                      <a:pt x="421" y="18"/>
                    </a:lnTo>
                    <a:lnTo>
                      <a:pt x="406" y="14"/>
                    </a:lnTo>
                    <a:lnTo>
                      <a:pt x="391" y="9"/>
                    </a:lnTo>
                    <a:lnTo>
                      <a:pt x="376" y="6"/>
                    </a:lnTo>
                    <a:lnTo>
                      <a:pt x="361" y="3"/>
                    </a:lnTo>
                    <a:lnTo>
                      <a:pt x="345" y="1"/>
                    </a:lnTo>
                    <a:lnTo>
                      <a:pt x="329" y="0"/>
                    </a:lnTo>
                    <a:lnTo>
                      <a:pt x="313" y="0"/>
                    </a:lnTo>
                    <a:lnTo>
                      <a:pt x="297" y="0"/>
                    </a:lnTo>
                    <a:lnTo>
                      <a:pt x="281" y="1"/>
                    </a:lnTo>
                    <a:lnTo>
                      <a:pt x="265" y="3"/>
                    </a:lnTo>
                    <a:lnTo>
                      <a:pt x="250" y="5"/>
                    </a:lnTo>
                    <a:lnTo>
                      <a:pt x="235" y="9"/>
                    </a:lnTo>
                    <a:lnTo>
                      <a:pt x="220" y="14"/>
                    </a:lnTo>
                    <a:lnTo>
                      <a:pt x="205" y="18"/>
                    </a:lnTo>
                    <a:lnTo>
                      <a:pt x="191" y="24"/>
                    </a:lnTo>
                    <a:lnTo>
                      <a:pt x="178" y="30"/>
                    </a:lnTo>
                    <a:lnTo>
                      <a:pt x="164" y="37"/>
                    </a:lnTo>
                    <a:lnTo>
                      <a:pt x="151" y="45"/>
                    </a:lnTo>
                    <a:lnTo>
                      <a:pt x="138" y="53"/>
                    </a:lnTo>
                    <a:lnTo>
                      <a:pt x="126" y="62"/>
                    </a:lnTo>
                    <a:lnTo>
                      <a:pt x="114" y="71"/>
                    </a:lnTo>
                    <a:lnTo>
                      <a:pt x="103" y="81"/>
                    </a:lnTo>
                    <a:lnTo>
                      <a:pt x="92" y="92"/>
                    </a:lnTo>
                    <a:lnTo>
                      <a:pt x="81" y="102"/>
                    </a:lnTo>
                    <a:lnTo>
                      <a:pt x="72" y="113"/>
                    </a:lnTo>
                    <a:lnTo>
                      <a:pt x="62" y="125"/>
                    </a:lnTo>
                    <a:lnTo>
                      <a:pt x="53" y="138"/>
                    </a:lnTo>
                    <a:lnTo>
                      <a:pt x="45" y="150"/>
                    </a:lnTo>
                    <a:lnTo>
                      <a:pt x="37" y="163"/>
                    </a:lnTo>
                    <a:lnTo>
                      <a:pt x="31" y="177"/>
                    </a:lnTo>
                    <a:lnTo>
                      <a:pt x="25" y="191"/>
                    </a:lnTo>
                    <a:lnTo>
                      <a:pt x="18" y="205"/>
                    </a:lnTo>
                    <a:lnTo>
                      <a:pt x="14" y="220"/>
                    </a:lnTo>
                    <a:lnTo>
                      <a:pt x="10" y="235"/>
                    </a:lnTo>
                    <a:lnTo>
                      <a:pt x="6" y="250"/>
                    </a:lnTo>
                    <a:lnTo>
                      <a:pt x="3" y="265"/>
                    </a:lnTo>
                    <a:lnTo>
                      <a:pt x="1" y="281"/>
                    </a:lnTo>
                    <a:lnTo>
                      <a:pt x="0" y="297"/>
                    </a:lnTo>
                    <a:lnTo>
                      <a:pt x="0" y="313"/>
                    </a:lnTo>
                    <a:lnTo>
                      <a:pt x="0" y="329"/>
                    </a:lnTo>
                    <a:lnTo>
                      <a:pt x="1" y="345"/>
                    </a:lnTo>
                    <a:lnTo>
                      <a:pt x="3" y="361"/>
                    </a:lnTo>
                    <a:lnTo>
                      <a:pt x="6" y="376"/>
                    </a:lnTo>
                    <a:lnTo>
                      <a:pt x="10" y="391"/>
                    </a:lnTo>
                    <a:lnTo>
                      <a:pt x="14" y="406"/>
                    </a:lnTo>
                    <a:lnTo>
                      <a:pt x="18" y="421"/>
                    </a:lnTo>
                    <a:lnTo>
                      <a:pt x="25" y="435"/>
                    </a:lnTo>
                    <a:lnTo>
                      <a:pt x="31" y="449"/>
                    </a:lnTo>
                    <a:lnTo>
                      <a:pt x="37" y="463"/>
                    </a:lnTo>
                    <a:lnTo>
                      <a:pt x="45" y="475"/>
                    </a:lnTo>
                    <a:lnTo>
                      <a:pt x="53" y="488"/>
                    </a:lnTo>
                    <a:lnTo>
                      <a:pt x="62" y="500"/>
                    </a:lnTo>
                    <a:lnTo>
                      <a:pt x="72" y="512"/>
                    </a:lnTo>
                    <a:lnTo>
                      <a:pt x="81" y="524"/>
                    </a:lnTo>
                    <a:lnTo>
                      <a:pt x="92" y="534"/>
                    </a:lnTo>
                    <a:lnTo>
                      <a:pt x="103" y="545"/>
                    </a:lnTo>
                    <a:lnTo>
                      <a:pt x="114" y="555"/>
                    </a:lnTo>
                    <a:lnTo>
                      <a:pt x="126" y="564"/>
                    </a:lnTo>
                    <a:lnTo>
                      <a:pt x="138" y="573"/>
                    </a:lnTo>
                    <a:lnTo>
                      <a:pt x="151" y="581"/>
                    </a:lnTo>
                    <a:lnTo>
                      <a:pt x="164" y="589"/>
                    </a:lnTo>
                    <a:lnTo>
                      <a:pt x="178" y="595"/>
                    </a:lnTo>
                    <a:lnTo>
                      <a:pt x="191" y="602"/>
                    </a:lnTo>
                    <a:lnTo>
                      <a:pt x="205" y="608"/>
                    </a:lnTo>
                    <a:lnTo>
                      <a:pt x="220" y="612"/>
                    </a:lnTo>
                    <a:lnTo>
                      <a:pt x="235" y="617"/>
                    </a:lnTo>
                    <a:lnTo>
                      <a:pt x="250" y="620"/>
                    </a:lnTo>
                    <a:lnTo>
                      <a:pt x="265" y="623"/>
                    </a:lnTo>
                    <a:lnTo>
                      <a:pt x="281" y="625"/>
                    </a:lnTo>
                    <a:lnTo>
                      <a:pt x="297" y="626"/>
                    </a:lnTo>
                    <a:lnTo>
                      <a:pt x="313" y="626"/>
                    </a:lnTo>
                    <a:lnTo>
                      <a:pt x="328" y="626"/>
                    </a:lnTo>
                    <a:lnTo>
                      <a:pt x="343" y="625"/>
                    </a:lnTo>
                    <a:lnTo>
                      <a:pt x="358" y="623"/>
                    </a:lnTo>
                    <a:lnTo>
                      <a:pt x="372" y="621"/>
                    </a:lnTo>
                    <a:lnTo>
                      <a:pt x="387" y="618"/>
                    </a:lnTo>
                    <a:lnTo>
                      <a:pt x="401" y="614"/>
                    </a:lnTo>
                    <a:lnTo>
                      <a:pt x="415" y="609"/>
                    </a:lnTo>
                    <a:lnTo>
                      <a:pt x="428" y="605"/>
                    </a:lnTo>
                    <a:lnTo>
                      <a:pt x="442" y="600"/>
                    </a:lnTo>
                    <a:lnTo>
                      <a:pt x="455" y="593"/>
                    </a:lnTo>
                    <a:lnTo>
                      <a:pt x="467" y="587"/>
                    </a:lnTo>
                    <a:lnTo>
                      <a:pt x="479" y="579"/>
                    </a:lnTo>
                    <a:lnTo>
                      <a:pt x="491" y="571"/>
                    </a:lnTo>
                    <a:lnTo>
                      <a:pt x="503" y="563"/>
                    </a:lnTo>
                    <a:lnTo>
                      <a:pt x="513" y="554"/>
                    </a:lnTo>
                    <a:lnTo>
                      <a:pt x="524" y="545"/>
                    </a:lnTo>
                    <a:lnTo>
                      <a:pt x="871" y="891"/>
                    </a:lnTo>
                    <a:lnTo>
                      <a:pt x="873" y="893"/>
                    </a:lnTo>
                    <a:lnTo>
                      <a:pt x="876" y="895"/>
                    </a:lnTo>
                    <a:lnTo>
                      <a:pt x="878" y="896"/>
                    </a:lnTo>
                    <a:lnTo>
                      <a:pt x="881" y="896"/>
                    </a:lnTo>
                    <a:lnTo>
                      <a:pt x="885" y="896"/>
                    </a:lnTo>
                    <a:lnTo>
                      <a:pt x="887" y="895"/>
                    </a:lnTo>
                    <a:lnTo>
                      <a:pt x="890" y="894"/>
                    </a:lnTo>
                    <a:lnTo>
                      <a:pt x="892" y="891"/>
                    </a:lnTo>
                    <a:lnTo>
                      <a:pt x="894" y="889"/>
                    </a:lnTo>
                    <a:lnTo>
                      <a:pt x="895" y="886"/>
                    </a:lnTo>
                    <a:lnTo>
                      <a:pt x="896" y="884"/>
                    </a:lnTo>
                    <a:lnTo>
                      <a:pt x="896" y="881"/>
                    </a:lnTo>
                    <a:lnTo>
                      <a:pt x="896" y="878"/>
                    </a:lnTo>
                    <a:lnTo>
                      <a:pt x="895" y="875"/>
                    </a:lnTo>
                    <a:lnTo>
                      <a:pt x="894" y="872"/>
                    </a:lnTo>
                    <a:lnTo>
                      <a:pt x="892" y="870"/>
                    </a:lnTo>
                    <a:lnTo>
                      <a:pt x="892" y="8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94F05-9BE4-49ED-8CBD-69CFCCD83FA1}"/>
              </a:ext>
            </a:extLst>
          </p:cNvPr>
          <p:cNvGrpSpPr/>
          <p:nvPr/>
        </p:nvGrpSpPr>
        <p:grpSpPr>
          <a:xfrm>
            <a:off x="4902682" y="2063505"/>
            <a:ext cx="6651143" cy="1096240"/>
            <a:chOff x="4902682" y="2063505"/>
            <a:chExt cx="6651143" cy="1096240"/>
          </a:xfrm>
        </p:grpSpPr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0A09E581-C3B6-413E-BB56-E826137C6431}"/>
                </a:ext>
              </a:extLst>
            </p:cNvPr>
            <p:cNvSpPr txBox="1">
              <a:spLocks/>
            </p:cNvSpPr>
            <p:nvPr/>
          </p:nvSpPr>
          <p:spPr>
            <a:xfrm>
              <a:off x="6294644" y="2119183"/>
              <a:ext cx="5259181" cy="9848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.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consectetur</a:t>
              </a:r>
              <a:r>
                <a:rPr lang="en-US" sz="1200" dirty="0"/>
                <a:t>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Sed </a:t>
              </a:r>
              <a:r>
                <a:rPr lang="en-US" sz="1200" dirty="0" err="1"/>
                <a:t>imperdiet</a:t>
              </a:r>
              <a:r>
                <a:rPr lang="en-US" sz="1200" dirty="0"/>
                <a:t> fermentum </a:t>
              </a:r>
              <a:r>
                <a:rPr lang="en-US" sz="1200" dirty="0" err="1"/>
                <a:t>lectus</a:t>
              </a:r>
              <a:r>
                <a:rPr lang="en-US" sz="1200" dirty="0"/>
                <a:t> et </a:t>
              </a:r>
              <a:r>
                <a:rPr lang="en-US" sz="1200" dirty="0" err="1"/>
                <a:t>mollis</a:t>
              </a:r>
              <a:r>
                <a:rPr lang="en-US" sz="1200" dirty="0"/>
                <a:t>. </a:t>
              </a:r>
              <a:r>
                <a:rPr lang="en-US" sz="1200" dirty="0" err="1"/>
                <a:t>Praesent</a:t>
              </a:r>
              <a:r>
                <a:rPr lang="en-US" sz="1200" dirty="0"/>
                <a:t> </a:t>
              </a:r>
              <a:r>
                <a:rPr lang="en-US" sz="1200" dirty="0" err="1"/>
                <a:t>mattis</a:t>
              </a:r>
              <a:r>
                <a:rPr lang="en-US" sz="1200" dirty="0"/>
                <a:t>, ante in </a:t>
              </a:r>
              <a:r>
                <a:rPr lang="en-US" sz="1200" dirty="0" err="1"/>
                <a:t>accumsan</a:t>
              </a:r>
              <a:r>
                <a:rPr lang="en-US" sz="1200" dirty="0"/>
                <a:t> </a:t>
              </a:r>
              <a:r>
                <a:rPr lang="en-US" sz="1200" dirty="0" err="1"/>
                <a:t>placerat</a:t>
              </a:r>
              <a:r>
                <a:rPr lang="en-US" sz="1200" dirty="0"/>
                <a:t>, </a:t>
              </a:r>
              <a:r>
                <a:rPr lang="en-US" sz="1200" dirty="0" err="1"/>
                <a:t>eros</a:t>
              </a:r>
              <a:r>
                <a:rPr lang="en-US" sz="1200" dirty="0"/>
                <a:t> dui </a:t>
              </a:r>
              <a:r>
                <a:rPr lang="en-US" sz="1200" dirty="0" err="1"/>
                <a:t>suscipit</a:t>
              </a:r>
              <a:r>
                <a:rPr lang="en-US" sz="1200" dirty="0"/>
                <a:t> </a:t>
              </a:r>
              <a:r>
                <a:rPr lang="en-US" sz="1200" dirty="0" err="1"/>
                <a:t>odio</a:t>
              </a:r>
              <a:r>
                <a:rPr lang="en-US" sz="1200" dirty="0"/>
                <a:t>.</a:t>
              </a:r>
              <a:endParaRPr lang="en-US" sz="1200" b="1" dirty="0">
                <a:solidFill>
                  <a:srgbClr val="3D4752"/>
                </a:solidFill>
                <a:latin typeface="+mj-lt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498899-81A0-422A-8358-B2A331521769}"/>
                </a:ext>
              </a:extLst>
            </p:cNvPr>
            <p:cNvGrpSpPr/>
            <p:nvPr/>
          </p:nvGrpSpPr>
          <p:grpSpPr>
            <a:xfrm>
              <a:off x="4902682" y="2063505"/>
              <a:ext cx="1096242" cy="1096240"/>
              <a:chOff x="4902682" y="2063505"/>
              <a:chExt cx="1096242" cy="109624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D549CC-57AE-46FE-9BB8-0CBB2A205B22}"/>
                  </a:ext>
                </a:extLst>
              </p:cNvPr>
              <p:cNvSpPr/>
              <p:nvPr/>
            </p:nvSpPr>
            <p:spPr>
              <a:xfrm>
                <a:off x="4902682" y="2063505"/>
                <a:ext cx="1096242" cy="109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E1057F7C-2854-4E32-81CC-EA43B4C111A9}"/>
                  </a:ext>
                </a:extLst>
              </p:cNvPr>
              <p:cNvGrpSpPr/>
              <p:nvPr/>
            </p:nvGrpSpPr>
            <p:grpSpPr>
              <a:xfrm>
                <a:off x="5198402" y="2360619"/>
                <a:ext cx="504802" cy="502012"/>
                <a:chOff x="11028363" y="2505076"/>
                <a:chExt cx="287337" cy="285750"/>
              </a:xfrm>
              <a:solidFill>
                <a:schemeClr val="accent2"/>
              </a:solidFill>
            </p:grpSpPr>
            <p:sp>
              <p:nvSpPr>
                <p:cNvPr id="59" name="Freeform 340">
                  <a:extLst>
                    <a:ext uri="{FF2B5EF4-FFF2-40B4-BE49-F238E27FC236}">
                      <a16:creationId xmlns:a16="http://schemas.microsoft.com/office/drawing/2014/main" id="{F57762BB-4117-4C8A-80A3-DEF04B6DF2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172825" y="2649538"/>
                  <a:ext cx="142875" cy="141288"/>
                </a:xfrm>
                <a:custGeom>
                  <a:avLst/>
                  <a:gdLst>
                    <a:gd name="T0" fmla="*/ 359 w 450"/>
                    <a:gd name="T1" fmla="*/ 164 h 446"/>
                    <a:gd name="T2" fmla="*/ 285 w 450"/>
                    <a:gd name="T3" fmla="*/ 90 h 446"/>
                    <a:gd name="T4" fmla="*/ 340 w 450"/>
                    <a:gd name="T5" fmla="*/ 36 h 446"/>
                    <a:gd name="T6" fmla="*/ 414 w 450"/>
                    <a:gd name="T7" fmla="*/ 110 h 446"/>
                    <a:gd name="T8" fmla="*/ 359 w 450"/>
                    <a:gd name="T9" fmla="*/ 164 h 446"/>
                    <a:gd name="T10" fmla="*/ 63 w 450"/>
                    <a:gd name="T11" fmla="*/ 327 h 446"/>
                    <a:gd name="T12" fmla="*/ 122 w 450"/>
                    <a:gd name="T13" fmla="*/ 386 h 446"/>
                    <a:gd name="T14" fmla="*/ 37 w 450"/>
                    <a:gd name="T15" fmla="*/ 410 h 446"/>
                    <a:gd name="T16" fmla="*/ 63 w 450"/>
                    <a:gd name="T17" fmla="*/ 327 h 446"/>
                    <a:gd name="T18" fmla="*/ 151 w 450"/>
                    <a:gd name="T19" fmla="*/ 372 h 446"/>
                    <a:gd name="T20" fmla="*/ 78 w 450"/>
                    <a:gd name="T21" fmla="*/ 299 h 446"/>
                    <a:gd name="T22" fmla="*/ 264 w 450"/>
                    <a:gd name="T23" fmla="*/ 112 h 446"/>
                    <a:gd name="T24" fmla="*/ 338 w 450"/>
                    <a:gd name="T25" fmla="*/ 185 h 446"/>
                    <a:gd name="T26" fmla="*/ 151 w 450"/>
                    <a:gd name="T27" fmla="*/ 372 h 446"/>
                    <a:gd name="T28" fmla="*/ 446 w 450"/>
                    <a:gd name="T29" fmla="*/ 99 h 446"/>
                    <a:gd name="T30" fmla="*/ 351 w 450"/>
                    <a:gd name="T31" fmla="*/ 4 h 446"/>
                    <a:gd name="T32" fmla="*/ 348 w 450"/>
                    <a:gd name="T33" fmla="*/ 3 h 446"/>
                    <a:gd name="T34" fmla="*/ 345 w 450"/>
                    <a:gd name="T35" fmla="*/ 1 h 446"/>
                    <a:gd name="T36" fmla="*/ 343 w 450"/>
                    <a:gd name="T37" fmla="*/ 0 h 446"/>
                    <a:gd name="T38" fmla="*/ 340 w 450"/>
                    <a:gd name="T39" fmla="*/ 0 h 446"/>
                    <a:gd name="T40" fmla="*/ 338 w 450"/>
                    <a:gd name="T41" fmla="*/ 0 h 446"/>
                    <a:gd name="T42" fmla="*/ 335 w 450"/>
                    <a:gd name="T43" fmla="*/ 1 h 446"/>
                    <a:gd name="T44" fmla="*/ 332 w 450"/>
                    <a:gd name="T45" fmla="*/ 3 h 446"/>
                    <a:gd name="T46" fmla="*/ 329 w 450"/>
                    <a:gd name="T47" fmla="*/ 4 h 446"/>
                    <a:gd name="T48" fmla="*/ 46 w 450"/>
                    <a:gd name="T49" fmla="*/ 289 h 446"/>
                    <a:gd name="T50" fmla="*/ 44 w 450"/>
                    <a:gd name="T51" fmla="*/ 291 h 446"/>
                    <a:gd name="T52" fmla="*/ 42 w 450"/>
                    <a:gd name="T53" fmla="*/ 294 h 446"/>
                    <a:gd name="T54" fmla="*/ 41 w 450"/>
                    <a:gd name="T55" fmla="*/ 294 h 446"/>
                    <a:gd name="T56" fmla="*/ 41 w 450"/>
                    <a:gd name="T57" fmla="*/ 294 h 446"/>
                    <a:gd name="T58" fmla="*/ 0 w 450"/>
                    <a:gd name="T59" fmla="*/ 427 h 446"/>
                    <a:gd name="T60" fmla="*/ 0 w 450"/>
                    <a:gd name="T61" fmla="*/ 431 h 446"/>
                    <a:gd name="T62" fmla="*/ 0 w 450"/>
                    <a:gd name="T63" fmla="*/ 436 h 446"/>
                    <a:gd name="T64" fmla="*/ 1 w 450"/>
                    <a:gd name="T65" fmla="*/ 439 h 446"/>
                    <a:gd name="T66" fmla="*/ 4 w 450"/>
                    <a:gd name="T67" fmla="*/ 442 h 446"/>
                    <a:gd name="T68" fmla="*/ 6 w 450"/>
                    <a:gd name="T69" fmla="*/ 444 h 446"/>
                    <a:gd name="T70" fmla="*/ 8 w 450"/>
                    <a:gd name="T71" fmla="*/ 445 h 446"/>
                    <a:gd name="T72" fmla="*/ 11 w 450"/>
                    <a:gd name="T73" fmla="*/ 446 h 446"/>
                    <a:gd name="T74" fmla="*/ 15 w 450"/>
                    <a:gd name="T75" fmla="*/ 446 h 446"/>
                    <a:gd name="T76" fmla="*/ 17 w 450"/>
                    <a:gd name="T77" fmla="*/ 446 h 446"/>
                    <a:gd name="T78" fmla="*/ 18 w 450"/>
                    <a:gd name="T79" fmla="*/ 446 h 446"/>
                    <a:gd name="T80" fmla="*/ 155 w 450"/>
                    <a:gd name="T81" fmla="*/ 409 h 446"/>
                    <a:gd name="T82" fmla="*/ 155 w 450"/>
                    <a:gd name="T83" fmla="*/ 409 h 446"/>
                    <a:gd name="T84" fmla="*/ 156 w 450"/>
                    <a:gd name="T85" fmla="*/ 409 h 446"/>
                    <a:gd name="T86" fmla="*/ 156 w 450"/>
                    <a:gd name="T87" fmla="*/ 408 h 446"/>
                    <a:gd name="T88" fmla="*/ 157 w 450"/>
                    <a:gd name="T89" fmla="*/ 408 h 446"/>
                    <a:gd name="T90" fmla="*/ 159 w 450"/>
                    <a:gd name="T91" fmla="*/ 407 h 446"/>
                    <a:gd name="T92" fmla="*/ 161 w 450"/>
                    <a:gd name="T93" fmla="*/ 405 h 446"/>
                    <a:gd name="T94" fmla="*/ 446 w 450"/>
                    <a:gd name="T95" fmla="*/ 120 h 446"/>
                    <a:gd name="T96" fmla="*/ 447 w 450"/>
                    <a:gd name="T97" fmla="*/ 118 h 446"/>
                    <a:gd name="T98" fmla="*/ 449 w 450"/>
                    <a:gd name="T99" fmla="*/ 116 h 446"/>
                    <a:gd name="T100" fmla="*/ 449 w 450"/>
                    <a:gd name="T101" fmla="*/ 113 h 446"/>
                    <a:gd name="T102" fmla="*/ 450 w 450"/>
                    <a:gd name="T103" fmla="*/ 110 h 446"/>
                    <a:gd name="T104" fmla="*/ 449 w 450"/>
                    <a:gd name="T105" fmla="*/ 107 h 446"/>
                    <a:gd name="T106" fmla="*/ 449 w 450"/>
                    <a:gd name="T107" fmla="*/ 104 h 446"/>
                    <a:gd name="T108" fmla="*/ 447 w 450"/>
                    <a:gd name="T109" fmla="*/ 102 h 446"/>
                    <a:gd name="T110" fmla="*/ 446 w 450"/>
                    <a:gd name="T111" fmla="*/ 99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50" h="446">
                      <a:moveTo>
                        <a:pt x="359" y="164"/>
                      </a:moveTo>
                      <a:lnTo>
                        <a:pt x="285" y="90"/>
                      </a:lnTo>
                      <a:lnTo>
                        <a:pt x="340" y="36"/>
                      </a:lnTo>
                      <a:lnTo>
                        <a:pt x="414" y="110"/>
                      </a:lnTo>
                      <a:lnTo>
                        <a:pt x="359" y="164"/>
                      </a:lnTo>
                      <a:close/>
                      <a:moveTo>
                        <a:pt x="63" y="327"/>
                      </a:moveTo>
                      <a:lnTo>
                        <a:pt x="122" y="386"/>
                      </a:lnTo>
                      <a:lnTo>
                        <a:pt x="37" y="410"/>
                      </a:lnTo>
                      <a:lnTo>
                        <a:pt x="63" y="327"/>
                      </a:lnTo>
                      <a:close/>
                      <a:moveTo>
                        <a:pt x="151" y="372"/>
                      </a:moveTo>
                      <a:lnTo>
                        <a:pt x="78" y="299"/>
                      </a:lnTo>
                      <a:lnTo>
                        <a:pt x="264" y="112"/>
                      </a:lnTo>
                      <a:lnTo>
                        <a:pt x="338" y="185"/>
                      </a:lnTo>
                      <a:lnTo>
                        <a:pt x="151" y="372"/>
                      </a:lnTo>
                      <a:close/>
                      <a:moveTo>
                        <a:pt x="446" y="99"/>
                      </a:moveTo>
                      <a:lnTo>
                        <a:pt x="351" y="4"/>
                      </a:lnTo>
                      <a:lnTo>
                        <a:pt x="348" y="3"/>
                      </a:lnTo>
                      <a:lnTo>
                        <a:pt x="345" y="1"/>
                      </a:lnTo>
                      <a:lnTo>
                        <a:pt x="343" y="0"/>
                      </a:lnTo>
                      <a:lnTo>
                        <a:pt x="340" y="0"/>
                      </a:lnTo>
                      <a:lnTo>
                        <a:pt x="338" y="0"/>
                      </a:lnTo>
                      <a:lnTo>
                        <a:pt x="335" y="1"/>
                      </a:lnTo>
                      <a:lnTo>
                        <a:pt x="332" y="3"/>
                      </a:lnTo>
                      <a:lnTo>
                        <a:pt x="329" y="4"/>
                      </a:lnTo>
                      <a:lnTo>
                        <a:pt x="46" y="289"/>
                      </a:lnTo>
                      <a:lnTo>
                        <a:pt x="44" y="291"/>
                      </a:lnTo>
                      <a:lnTo>
                        <a:pt x="42" y="294"/>
                      </a:lnTo>
                      <a:lnTo>
                        <a:pt x="41" y="294"/>
                      </a:lnTo>
                      <a:lnTo>
                        <a:pt x="41" y="294"/>
                      </a:lnTo>
                      <a:lnTo>
                        <a:pt x="0" y="427"/>
                      </a:lnTo>
                      <a:lnTo>
                        <a:pt x="0" y="431"/>
                      </a:lnTo>
                      <a:lnTo>
                        <a:pt x="0" y="436"/>
                      </a:lnTo>
                      <a:lnTo>
                        <a:pt x="1" y="439"/>
                      </a:lnTo>
                      <a:lnTo>
                        <a:pt x="4" y="442"/>
                      </a:lnTo>
                      <a:lnTo>
                        <a:pt x="6" y="444"/>
                      </a:lnTo>
                      <a:lnTo>
                        <a:pt x="8" y="445"/>
                      </a:lnTo>
                      <a:lnTo>
                        <a:pt x="11" y="446"/>
                      </a:lnTo>
                      <a:lnTo>
                        <a:pt x="15" y="446"/>
                      </a:lnTo>
                      <a:lnTo>
                        <a:pt x="17" y="446"/>
                      </a:lnTo>
                      <a:lnTo>
                        <a:pt x="18" y="446"/>
                      </a:lnTo>
                      <a:lnTo>
                        <a:pt x="155" y="409"/>
                      </a:lnTo>
                      <a:lnTo>
                        <a:pt x="155" y="409"/>
                      </a:lnTo>
                      <a:lnTo>
                        <a:pt x="156" y="409"/>
                      </a:lnTo>
                      <a:lnTo>
                        <a:pt x="156" y="408"/>
                      </a:lnTo>
                      <a:lnTo>
                        <a:pt x="157" y="408"/>
                      </a:lnTo>
                      <a:lnTo>
                        <a:pt x="159" y="407"/>
                      </a:lnTo>
                      <a:lnTo>
                        <a:pt x="161" y="405"/>
                      </a:lnTo>
                      <a:lnTo>
                        <a:pt x="446" y="120"/>
                      </a:lnTo>
                      <a:lnTo>
                        <a:pt x="447" y="118"/>
                      </a:lnTo>
                      <a:lnTo>
                        <a:pt x="449" y="116"/>
                      </a:lnTo>
                      <a:lnTo>
                        <a:pt x="449" y="113"/>
                      </a:lnTo>
                      <a:lnTo>
                        <a:pt x="450" y="110"/>
                      </a:lnTo>
                      <a:lnTo>
                        <a:pt x="449" y="107"/>
                      </a:lnTo>
                      <a:lnTo>
                        <a:pt x="449" y="104"/>
                      </a:lnTo>
                      <a:lnTo>
                        <a:pt x="447" y="102"/>
                      </a:lnTo>
                      <a:lnTo>
                        <a:pt x="446" y="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Freeform 341">
                  <a:extLst>
                    <a:ext uri="{FF2B5EF4-FFF2-40B4-BE49-F238E27FC236}">
                      <a16:creationId xmlns:a16="http://schemas.microsoft.com/office/drawing/2014/main" id="{F7C4B091-F868-487E-A322-8BEACD55DD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28363" y="2505076"/>
                  <a:ext cx="200025" cy="257175"/>
                </a:xfrm>
                <a:custGeom>
                  <a:avLst/>
                  <a:gdLst>
                    <a:gd name="T0" fmla="*/ 251 w 630"/>
                    <a:gd name="T1" fmla="*/ 88 h 811"/>
                    <a:gd name="T2" fmla="*/ 257 w 630"/>
                    <a:gd name="T3" fmla="*/ 75 h 811"/>
                    <a:gd name="T4" fmla="*/ 263 w 630"/>
                    <a:gd name="T5" fmla="*/ 52 h 811"/>
                    <a:gd name="T6" fmla="*/ 291 w 630"/>
                    <a:gd name="T7" fmla="*/ 33 h 811"/>
                    <a:gd name="T8" fmla="*/ 354 w 630"/>
                    <a:gd name="T9" fmla="*/ 37 h 811"/>
                    <a:gd name="T10" fmla="*/ 375 w 630"/>
                    <a:gd name="T11" fmla="*/ 56 h 811"/>
                    <a:gd name="T12" fmla="*/ 379 w 630"/>
                    <a:gd name="T13" fmla="*/ 78 h 811"/>
                    <a:gd name="T14" fmla="*/ 388 w 630"/>
                    <a:gd name="T15" fmla="*/ 89 h 811"/>
                    <a:gd name="T16" fmla="*/ 180 w 630"/>
                    <a:gd name="T17" fmla="*/ 240 h 811"/>
                    <a:gd name="T18" fmla="*/ 54 w 630"/>
                    <a:gd name="T19" fmla="*/ 779 h 811"/>
                    <a:gd name="T20" fmla="*/ 30 w 630"/>
                    <a:gd name="T21" fmla="*/ 748 h 811"/>
                    <a:gd name="T22" fmla="*/ 75 w 630"/>
                    <a:gd name="T23" fmla="*/ 180 h 811"/>
                    <a:gd name="T24" fmla="*/ 62 w 630"/>
                    <a:gd name="T25" fmla="*/ 187 h 811"/>
                    <a:gd name="T26" fmla="*/ 60 w 630"/>
                    <a:gd name="T27" fmla="*/ 740 h 811"/>
                    <a:gd name="T28" fmla="*/ 69 w 630"/>
                    <a:gd name="T29" fmla="*/ 750 h 811"/>
                    <a:gd name="T30" fmla="*/ 362 w 630"/>
                    <a:gd name="T31" fmla="*/ 750 h 811"/>
                    <a:gd name="T32" fmla="*/ 370 w 630"/>
                    <a:gd name="T33" fmla="*/ 740 h 811"/>
                    <a:gd name="T34" fmla="*/ 366 w 630"/>
                    <a:gd name="T35" fmla="*/ 726 h 811"/>
                    <a:gd name="T36" fmla="*/ 90 w 630"/>
                    <a:gd name="T37" fmla="*/ 721 h 811"/>
                    <a:gd name="T38" fmla="*/ 151 w 630"/>
                    <a:gd name="T39" fmla="*/ 261 h 811"/>
                    <a:gd name="T40" fmla="*/ 162 w 630"/>
                    <a:gd name="T41" fmla="*/ 270 h 811"/>
                    <a:gd name="T42" fmla="*/ 474 w 630"/>
                    <a:gd name="T43" fmla="*/ 268 h 811"/>
                    <a:gd name="T44" fmla="*/ 481 w 630"/>
                    <a:gd name="T45" fmla="*/ 256 h 811"/>
                    <a:gd name="T46" fmla="*/ 542 w 630"/>
                    <a:gd name="T47" fmla="*/ 366 h 811"/>
                    <a:gd name="T48" fmla="*/ 552 w 630"/>
                    <a:gd name="T49" fmla="*/ 376 h 811"/>
                    <a:gd name="T50" fmla="*/ 566 w 630"/>
                    <a:gd name="T51" fmla="*/ 371 h 811"/>
                    <a:gd name="T52" fmla="*/ 570 w 630"/>
                    <a:gd name="T53" fmla="*/ 195 h 811"/>
                    <a:gd name="T54" fmla="*/ 564 w 630"/>
                    <a:gd name="T55" fmla="*/ 183 h 811"/>
                    <a:gd name="T56" fmla="*/ 481 w 630"/>
                    <a:gd name="T57" fmla="*/ 150 h 811"/>
                    <a:gd name="T58" fmla="*/ 603 w 630"/>
                    <a:gd name="T59" fmla="*/ 365 h 811"/>
                    <a:gd name="T60" fmla="*/ 615 w 630"/>
                    <a:gd name="T61" fmla="*/ 371 h 811"/>
                    <a:gd name="T62" fmla="*/ 628 w 630"/>
                    <a:gd name="T63" fmla="*/ 365 h 811"/>
                    <a:gd name="T64" fmla="*/ 630 w 630"/>
                    <a:gd name="T65" fmla="*/ 133 h 811"/>
                    <a:gd name="T66" fmla="*/ 622 w 630"/>
                    <a:gd name="T67" fmla="*/ 121 h 811"/>
                    <a:gd name="T68" fmla="*/ 480 w 630"/>
                    <a:gd name="T69" fmla="*/ 72 h 811"/>
                    <a:gd name="T70" fmla="*/ 471 w 630"/>
                    <a:gd name="T71" fmla="*/ 61 h 811"/>
                    <a:gd name="T72" fmla="*/ 400 w 630"/>
                    <a:gd name="T73" fmla="*/ 41 h 811"/>
                    <a:gd name="T74" fmla="*/ 380 w 630"/>
                    <a:gd name="T75" fmla="*/ 17 h 811"/>
                    <a:gd name="T76" fmla="*/ 340 w 630"/>
                    <a:gd name="T77" fmla="*/ 1 h 811"/>
                    <a:gd name="T78" fmla="*/ 285 w 630"/>
                    <a:gd name="T79" fmla="*/ 3 h 811"/>
                    <a:gd name="T80" fmla="*/ 249 w 630"/>
                    <a:gd name="T81" fmla="*/ 22 h 811"/>
                    <a:gd name="T82" fmla="*/ 231 w 630"/>
                    <a:gd name="T83" fmla="*/ 52 h 811"/>
                    <a:gd name="T84" fmla="*/ 156 w 630"/>
                    <a:gd name="T85" fmla="*/ 63 h 811"/>
                    <a:gd name="T86" fmla="*/ 150 w 630"/>
                    <a:gd name="T87" fmla="*/ 75 h 811"/>
                    <a:gd name="T88" fmla="*/ 7 w 630"/>
                    <a:gd name="T89" fmla="*/ 123 h 811"/>
                    <a:gd name="T90" fmla="*/ 0 w 630"/>
                    <a:gd name="T91" fmla="*/ 135 h 811"/>
                    <a:gd name="T92" fmla="*/ 4 w 630"/>
                    <a:gd name="T93" fmla="*/ 770 h 811"/>
                    <a:gd name="T94" fmla="*/ 24 w 630"/>
                    <a:gd name="T95" fmla="*/ 797 h 811"/>
                    <a:gd name="T96" fmla="*/ 57 w 630"/>
                    <a:gd name="T97" fmla="*/ 810 h 811"/>
                    <a:gd name="T98" fmla="*/ 380 w 630"/>
                    <a:gd name="T99" fmla="*/ 810 h 811"/>
                    <a:gd name="T100" fmla="*/ 390 w 630"/>
                    <a:gd name="T101" fmla="*/ 800 h 811"/>
                    <a:gd name="T102" fmla="*/ 385 w 630"/>
                    <a:gd name="T103" fmla="*/ 786 h 8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30" h="811">
                      <a:moveTo>
                        <a:pt x="180" y="90"/>
                      </a:moveTo>
                      <a:lnTo>
                        <a:pt x="242" y="90"/>
                      </a:lnTo>
                      <a:lnTo>
                        <a:pt x="245" y="90"/>
                      </a:lnTo>
                      <a:lnTo>
                        <a:pt x="248" y="89"/>
                      </a:lnTo>
                      <a:lnTo>
                        <a:pt x="251" y="88"/>
                      </a:lnTo>
                      <a:lnTo>
                        <a:pt x="253" y="86"/>
                      </a:lnTo>
                      <a:lnTo>
                        <a:pt x="255" y="84"/>
                      </a:lnTo>
                      <a:lnTo>
                        <a:pt x="256" y="81"/>
                      </a:lnTo>
                      <a:lnTo>
                        <a:pt x="257" y="78"/>
                      </a:lnTo>
                      <a:lnTo>
                        <a:pt x="257" y="75"/>
                      </a:lnTo>
                      <a:lnTo>
                        <a:pt x="257" y="70"/>
                      </a:lnTo>
                      <a:lnTo>
                        <a:pt x="258" y="64"/>
                      </a:lnTo>
                      <a:lnTo>
                        <a:pt x="259" y="60"/>
                      </a:lnTo>
                      <a:lnTo>
                        <a:pt x="261" y="56"/>
                      </a:lnTo>
                      <a:lnTo>
                        <a:pt x="263" y="52"/>
                      </a:lnTo>
                      <a:lnTo>
                        <a:pt x="266" y="47"/>
                      </a:lnTo>
                      <a:lnTo>
                        <a:pt x="269" y="44"/>
                      </a:lnTo>
                      <a:lnTo>
                        <a:pt x="272" y="42"/>
                      </a:lnTo>
                      <a:lnTo>
                        <a:pt x="281" y="37"/>
                      </a:lnTo>
                      <a:lnTo>
                        <a:pt x="291" y="33"/>
                      </a:lnTo>
                      <a:lnTo>
                        <a:pt x="304" y="31"/>
                      </a:lnTo>
                      <a:lnTo>
                        <a:pt x="318" y="30"/>
                      </a:lnTo>
                      <a:lnTo>
                        <a:pt x="332" y="31"/>
                      </a:lnTo>
                      <a:lnTo>
                        <a:pt x="345" y="33"/>
                      </a:lnTo>
                      <a:lnTo>
                        <a:pt x="354" y="37"/>
                      </a:lnTo>
                      <a:lnTo>
                        <a:pt x="363" y="42"/>
                      </a:lnTo>
                      <a:lnTo>
                        <a:pt x="367" y="44"/>
                      </a:lnTo>
                      <a:lnTo>
                        <a:pt x="370" y="47"/>
                      </a:lnTo>
                      <a:lnTo>
                        <a:pt x="373" y="52"/>
                      </a:lnTo>
                      <a:lnTo>
                        <a:pt x="375" y="56"/>
                      </a:lnTo>
                      <a:lnTo>
                        <a:pt x="377" y="60"/>
                      </a:lnTo>
                      <a:lnTo>
                        <a:pt x="378" y="64"/>
                      </a:lnTo>
                      <a:lnTo>
                        <a:pt x="378" y="70"/>
                      </a:lnTo>
                      <a:lnTo>
                        <a:pt x="379" y="75"/>
                      </a:lnTo>
                      <a:lnTo>
                        <a:pt x="379" y="78"/>
                      </a:lnTo>
                      <a:lnTo>
                        <a:pt x="380" y="81"/>
                      </a:lnTo>
                      <a:lnTo>
                        <a:pt x="381" y="84"/>
                      </a:lnTo>
                      <a:lnTo>
                        <a:pt x="383" y="86"/>
                      </a:lnTo>
                      <a:lnTo>
                        <a:pt x="385" y="88"/>
                      </a:lnTo>
                      <a:lnTo>
                        <a:pt x="388" y="89"/>
                      </a:lnTo>
                      <a:lnTo>
                        <a:pt x="391" y="90"/>
                      </a:lnTo>
                      <a:lnTo>
                        <a:pt x="394" y="90"/>
                      </a:lnTo>
                      <a:lnTo>
                        <a:pt x="451" y="90"/>
                      </a:lnTo>
                      <a:lnTo>
                        <a:pt x="451" y="240"/>
                      </a:lnTo>
                      <a:lnTo>
                        <a:pt x="180" y="240"/>
                      </a:lnTo>
                      <a:lnTo>
                        <a:pt x="180" y="90"/>
                      </a:lnTo>
                      <a:close/>
                      <a:moveTo>
                        <a:pt x="375" y="781"/>
                      </a:moveTo>
                      <a:lnTo>
                        <a:pt x="75" y="781"/>
                      </a:lnTo>
                      <a:lnTo>
                        <a:pt x="63" y="780"/>
                      </a:lnTo>
                      <a:lnTo>
                        <a:pt x="54" y="779"/>
                      </a:lnTo>
                      <a:lnTo>
                        <a:pt x="46" y="776"/>
                      </a:lnTo>
                      <a:lnTo>
                        <a:pt x="40" y="772"/>
                      </a:lnTo>
                      <a:lnTo>
                        <a:pt x="35" y="765"/>
                      </a:lnTo>
                      <a:lnTo>
                        <a:pt x="32" y="758"/>
                      </a:lnTo>
                      <a:lnTo>
                        <a:pt x="30" y="748"/>
                      </a:lnTo>
                      <a:lnTo>
                        <a:pt x="30" y="736"/>
                      </a:lnTo>
                      <a:lnTo>
                        <a:pt x="30" y="150"/>
                      </a:lnTo>
                      <a:lnTo>
                        <a:pt x="150" y="150"/>
                      </a:lnTo>
                      <a:lnTo>
                        <a:pt x="150" y="180"/>
                      </a:lnTo>
                      <a:lnTo>
                        <a:pt x="75" y="180"/>
                      </a:lnTo>
                      <a:lnTo>
                        <a:pt x="72" y="181"/>
                      </a:lnTo>
                      <a:lnTo>
                        <a:pt x="69" y="182"/>
                      </a:lnTo>
                      <a:lnTo>
                        <a:pt x="67" y="183"/>
                      </a:lnTo>
                      <a:lnTo>
                        <a:pt x="64" y="185"/>
                      </a:lnTo>
                      <a:lnTo>
                        <a:pt x="62" y="187"/>
                      </a:lnTo>
                      <a:lnTo>
                        <a:pt x="61" y="190"/>
                      </a:lnTo>
                      <a:lnTo>
                        <a:pt x="60" y="193"/>
                      </a:lnTo>
                      <a:lnTo>
                        <a:pt x="60" y="195"/>
                      </a:lnTo>
                      <a:lnTo>
                        <a:pt x="60" y="736"/>
                      </a:lnTo>
                      <a:lnTo>
                        <a:pt x="60" y="740"/>
                      </a:lnTo>
                      <a:lnTo>
                        <a:pt x="61" y="742"/>
                      </a:lnTo>
                      <a:lnTo>
                        <a:pt x="62" y="745"/>
                      </a:lnTo>
                      <a:lnTo>
                        <a:pt x="64" y="747"/>
                      </a:lnTo>
                      <a:lnTo>
                        <a:pt x="67" y="748"/>
                      </a:lnTo>
                      <a:lnTo>
                        <a:pt x="69" y="750"/>
                      </a:lnTo>
                      <a:lnTo>
                        <a:pt x="72" y="750"/>
                      </a:lnTo>
                      <a:lnTo>
                        <a:pt x="75" y="751"/>
                      </a:lnTo>
                      <a:lnTo>
                        <a:pt x="355" y="751"/>
                      </a:lnTo>
                      <a:lnTo>
                        <a:pt x="359" y="750"/>
                      </a:lnTo>
                      <a:lnTo>
                        <a:pt x="362" y="750"/>
                      </a:lnTo>
                      <a:lnTo>
                        <a:pt x="364" y="748"/>
                      </a:lnTo>
                      <a:lnTo>
                        <a:pt x="366" y="747"/>
                      </a:lnTo>
                      <a:lnTo>
                        <a:pt x="368" y="745"/>
                      </a:lnTo>
                      <a:lnTo>
                        <a:pt x="369" y="742"/>
                      </a:lnTo>
                      <a:lnTo>
                        <a:pt x="370" y="740"/>
                      </a:lnTo>
                      <a:lnTo>
                        <a:pt x="370" y="736"/>
                      </a:lnTo>
                      <a:lnTo>
                        <a:pt x="370" y="733"/>
                      </a:lnTo>
                      <a:lnTo>
                        <a:pt x="369" y="730"/>
                      </a:lnTo>
                      <a:lnTo>
                        <a:pt x="368" y="728"/>
                      </a:lnTo>
                      <a:lnTo>
                        <a:pt x="366" y="726"/>
                      </a:lnTo>
                      <a:lnTo>
                        <a:pt x="364" y="724"/>
                      </a:lnTo>
                      <a:lnTo>
                        <a:pt x="362" y="723"/>
                      </a:lnTo>
                      <a:lnTo>
                        <a:pt x="359" y="721"/>
                      </a:lnTo>
                      <a:lnTo>
                        <a:pt x="355" y="721"/>
                      </a:lnTo>
                      <a:lnTo>
                        <a:pt x="90" y="721"/>
                      </a:lnTo>
                      <a:lnTo>
                        <a:pt x="90" y="210"/>
                      </a:lnTo>
                      <a:lnTo>
                        <a:pt x="150" y="210"/>
                      </a:lnTo>
                      <a:lnTo>
                        <a:pt x="150" y="256"/>
                      </a:lnTo>
                      <a:lnTo>
                        <a:pt x="150" y="259"/>
                      </a:lnTo>
                      <a:lnTo>
                        <a:pt x="151" y="261"/>
                      </a:lnTo>
                      <a:lnTo>
                        <a:pt x="152" y="264"/>
                      </a:lnTo>
                      <a:lnTo>
                        <a:pt x="154" y="267"/>
                      </a:lnTo>
                      <a:lnTo>
                        <a:pt x="156" y="268"/>
                      </a:lnTo>
                      <a:lnTo>
                        <a:pt x="160" y="270"/>
                      </a:lnTo>
                      <a:lnTo>
                        <a:pt x="162" y="270"/>
                      </a:lnTo>
                      <a:lnTo>
                        <a:pt x="165" y="271"/>
                      </a:lnTo>
                      <a:lnTo>
                        <a:pt x="466" y="271"/>
                      </a:lnTo>
                      <a:lnTo>
                        <a:pt x="469" y="270"/>
                      </a:lnTo>
                      <a:lnTo>
                        <a:pt x="471" y="270"/>
                      </a:lnTo>
                      <a:lnTo>
                        <a:pt x="474" y="268"/>
                      </a:lnTo>
                      <a:lnTo>
                        <a:pt x="476" y="267"/>
                      </a:lnTo>
                      <a:lnTo>
                        <a:pt x="477" y="264"/>
                      </a:lnTo>
                      <a:lnTo>
                        <a:pt x="480" y="261"/>
                      </a:lnTo>
                      <a:lnTo>
                        <a:pt x="480" y="259"/>
                      </a:lnTo>
                      <a:lnTo>
                        <a:pt x="481" y="256"/>
                      </a:lnTo>
                      <a:lnTo>
                        <a:pt x="481" y="210"/>
                      </a:lnTo>
                      <a:lnTo>
                        <a:pt x="541" y="210"/>
                      </a:lnTo>
                      <a:lnTo>
                        <a:pt x="541" y="361"/>
                      </a:lnTo>
                      <a:lnTo>
                        <a:pt x="541" y="364"/>
                      </a:lnTo>
                      <a:lnTo>
                        <a:pt x="542" y="366"/>
                      </a:lnTo>
                      <a:lnTo>
                        <a:pt x="543" y="369"/>
                      </a:lnTo>
                      <a:lnTo>
                        <a:pt x="545" y="371"/>
                      </a:lnTo>
                      <a:lnTo>
                        <a:pt x="547" y="374"/>
                      </a:lnTo>
                      <a:lnTo>
                        <a:pt x="549" y="375"/>
                      </a:lnTo>
                      <a:lnTo>
                        <a:pt x="552" y="376"/>
                      </a:lnTo>
                      <a:lnTo>
                        <a:pt x="556" y="376"/>
                      </a:lnTo>
                      <a:lnTo>
                        <a:pt x="559" y="376"/>
                      </a:lnTo>
                      <a:lnTo>
                        <a:pt x="561" y="375"/>
                      </a:lnTo>
                      <a:lnTo>
                        <a:pt x="564" y="374"/>
                      </a:lnTo>
                      <a:lnTo>
                        <a:pt x="566" y="371"/>
                      </a:lnTo>
                      <a:lnTo>
                        <a:pt x="568" y="369"/>
                      </a:lnTo>
                      <a:lnTo>
                        <a:pt x="569" y="367"/>
                      </a:lnTo>
                      <a:lnTo>
                        <a:pt x="570" y="364"/>
                      </a:lnTo>
                      <a:lnTo>
                        <a:pt x="570" y="361"/>
                      </a:lnTo>
                      <a:lnTo>
                        <a:pt x="570" y="195"/>
                      </a:lnTo>
                      <a:lnTo>
                        <a:pt x="570" y="193"/>
                      </a:lnTo>
                      <a:lnTo>
                        <a:pt x="569" y="190"/>
                      </a:lnTo>
                      <a:lnTo>
                        <a:pt x="568" y="187"/>
                      </a:lnTo>
                      <a:lnTo>
                        <a:pt x="566" y="185"/>
                      </a:lnTo>
                      <a:lnTo>
                        <a:pt x="564" y="183"/>
                      </a:lnTo>
                      <a:lnTo>
                        <a:pt x="561" y="182"/>
                      </a:lnTo>
                      <a:lnTo>
                        <a:pt x="559" y="181"/>
                      </a:lnTo>
                      <a:lnTo>
                        <a:pt x="556" y="180"/>
                      </a:lnTo>
                      <a:lnTo>
                        <a:pt x="481" y="180"/>
                      </a:lnTo>
                      <a:lnTo>
                        <a:pt x="481" y="150"/>
                      </a:lnTo>
                      <a:lnTo>
                        <a:pt x="600" y="150"/>
                      </a:lnTo>
                      <a:lnTo>
                        <a:pt x="600" y="357"/>
                      </a:lnTo>
                      <a:lnTo>
                        <a:pt x="600" y="360"/>
                      </a:lnTo>
                      <a:lnTo>
                        <a:pt x="602" y="362"/>
                      </a:lnTo>
                      <a:lnTo>
                        <a:pt x="603" y="365"/>
                      </a:lnTo>
                      <a:lnTo>
                        <a:pt x="605" y="367"/>
                      </a:lnTo>
                      <a:lnTo>
                        <a:pt x="607" y="368"/>
                      </a:lnTo>
                      <a:lnTo>
                        <a:pt x="610" y="370"/>
                      </a:lnTo>
                      <a:lnTo>
                        <a:pt x="612" y="370"/>
                      </a:lnTo>
                      <a:lnTo>
                        <a:pt x="615" y="371"/>
                      </a:lnTo>
                      <a:lnTo>
                        <a:pt x="619" y="370"/>
                      </a:lnTo>
                      <a:lnTo>
                        <a:pt x="622" y="370"/>
                      </a:lnTo>
                      <a:lnTo>
                        <a:pt x="624" y="368"/>
                      </a:lnTo>
                      <a:lnTo>
                        <a:pt x="626" y="367"/>
                      </a:lnTo>
                      <a:lnTo>
                        <a:pt x="628" y="365"/>
                      </a:lnTo>
                      <a:lnTo>
                        <a:pt x="629" y="362"/>
                      </a:lnTo>
                      <a:lnTo>
                        <a:pt x="630" y="360"/>
                      </a:lnTo>
                      <a:lnTo>
                        <a:pt x="630" y="357"/>
                      </a:lnTo>
                      <a:lnTo>
                        <a:pt x="630" y="135"/>
                      </a:lnTo>
                      <a:lnTo>
                        <a:pt x="630" y="133"/>
                      </a:lnTo>
                      <a:lnTo>
                        <a:pt x="629" y="130"/>
                      </a:lnTo>
                      <a:lnTo>
                        <a:pt x="628" y="127"/>
                      </a:lnTo>
                      <a:lnTo>
                        <a:pt x="626" y="125"/>
                      </a:lnTo>
                      <a:lnTo>
                        <a:pt x="624" y="123"/>
                      </a:lnTo>
                      <a:lnTo>
                        <a:pt x="622" y="121"/>
                      </a:lnTo>
                      <a:lnTo>
                        <a:pt x="619" y="121"/>
                      </a:lnTo>
                      <a:lnTo>
                        <a:pt x="615" y="120"/>
                      </a:lnTo>
                      <a:lnTo>
                        <a:pt x="481" y="120"/>
                      </a:lnTo>
                      <a:lnTo>
                        <a:pt x="481" y="75"/>
                      </a:lnTo>
                      <a:lnTo>
                        <a:pt x="480" y="72"/>
                      </a:lnTo>
                      <a:lnTo>
                        <a:pt x="480" y="70"/>
                      </a:lnTo>
                      <a:lnTo>
                        <a:pt x="477" y="68"/>
                      </a:lnTo>
                      <a:lnTo>
                        <a:pt x="476" y="64"/>
                      </a:lnTo>
                      <a:lnTo>
                        <a:pt x="474" y="63"/>
                      </a:lnTo>
                      <a:lnTo>
                        <a:pt x="471" y="61"/>
                      </a:lnTo>
                      <a:lnTo>
                        <a:pt x="469" y="60"/>
                      </a:lnTo>
                      <a:lnTo>
                        <a:pt x="466" y="60"/>
                      </a:lnTo>
                      <a:lnTo>
                        <a:pt x="407" y="60"/>
                      </a:lnTo>
                      <a:lnTo>
                        <a:pt x="405" y="52"/>
                      </a:lnTo>
                      <a:lnTo>
                        <a:pt x="400" y="41"/>
                      </a:lnTo>
                      <a:lnTo>
                        <a:pt x="398" y="37"/>
                      </a:lnTo>
                      <a:lnTo>
                        <a:pt x="395" y="31"/>
                      </a:lnTo>
                      <a:lnTo>
                        <a:pt x="391" y="26"/>
                      </a:lnTo>
                      <a:lnTo>
                        <a:pt x="385" y="22"/>
                      </a:lnTo>
                      <a:lnTo>
                        <a:pt x="380" y="17"/>
                      </a:lnTo>
                      <a:lnTo>
                        <a:pt x="375" y="13"/>
                      </a:lnTo>
                      <a:lnTo>
                        <a:pt x="367" y="10"/>
                      </a:lnTo>
                      <a:lnTo>
                        <a:pt x="360" y="7"/>
                      </a:lnTo>
                      <a:lnTo>
                        <a:pt x="350" y="3"/>
                      </a:lnTo>
                      <a:lnTo>
                        <a:pt x="340" y="1"/>
                      </a:lnTo>
                      <a:lnTo>
                        <a:pt x="330" y="0"/>
                      </a:lnTo>
                      <a:lnTo>
                        <a:pt x="318" y="0"/>
                      </a:lnTo>
                      <a:lnTo>
                        <a:pt x="306" y="0"/>
                      </a:lnTo>
                      <a:lnTo>
                        <a:pt x="294" y="1"/>
                      </a:lnTo>
                      <a:lnTo>
                        <a:pt x="285" y="3"/>
                      </a:lnTo>
                      <a:lnTo>
                        <a:pt x="276" y="7"/>
                      </a:lnTo>
                      <a:lnTo>
                        <a:pt x="269" y="10"/>
                      </a:lnTo>
                      <a:lnTo>
                        <a:pt x="261" y="13"/>
                      </a:lnTo>
                      <a:lnTo>
                        <a:pt x="255" y="17"/>
                      </a:lnTo>
                      <a:lnTo>
                        <a:pt x="249" y="22"/>
                      </a:lnTo>
                      <a:lnTo>
                        <a:pt x="245" y="26"/>
                      </a:lnTo>
                      <a:lnTo>
                        <a:pt x="241" y="31"/>
                      </a:lnTo>
                      <a:lnTo>
                        <a:pt x="238" y="37"/>
                      </a:lnTo>
                      <a:lnTo>
                        <a:pt x="235" y="41"/>
                      </a:lnTo>
                      <a:lnTo>
                        <a:pt x="231" y="52"/>
                      </a:lnTo>
                      <a:lnTo>
                        <a:pt x="228" y="60"/>
                      </a:lnTo>
                      <a:lnTo>
                        <a:pt x="165" y="60"/>
                      </a:lnTo>
                      <a:lnTo>
                        <a:pt x="162" y="60"/>
                      </a:lnTo>
                      <a:lnTo>
                        <a:pt x="160" y="61"/>
                      </a:lnTo>
                      <a:lnTo>
                        <a:pt x="156" y="63"/>
                      </a:lnTo>
                      <a:lnTo>
                        <a:pt x="154" y="64"/>
                      </a:lnTo>
                      <a:lnTo>
                        <a:pt x="152" y="68"/>
                      </a:lnTo>
                      <a:lnTo>
                        <a:pt x="151" y="70"/>
                      </a:lnTo>
                      <a:lnTo>
                        <a:pt x="150" y="72"/>
                      </a:lnTo>
                      <a:lnTo>
                        <a:pt x="150" y="75"/>
                      </a:lnTo>
                      <a:lnTo>
                        <a:pt x="150" y="120"/>
                      </a:lnTo>
                      <a:lnTo>
                        <a:pt x="15" y="120"/>
                      </a:lnTo>
                      <a:lnTo>
                        <a:pt x="12" y="121"/>
                      </a:lnTo>
                      <a:lnTo>
                        <a:pt x="9" y="121"/>
                      </a:lnTo>
                      <a:lnTo>
                        <a:pt x="7" y="123"/>
                      </a:lnTo>
                      <a:lnTo>
                        <a:pt x="4" y="125"/>
                      </a:lnTo>
                      <a:lnTo>
                        <a:pt x="2" y="127"/>
                      </a:lnTo>
                      <a:lnTo>
                        <a:pt x="1" y="130"/>
                      </a:lnTo>
                      <a:lnTo>
                        <a:pt x="0" y="133"/>
                      </a:lnTo>
                      <a:lnTo>
                        <a:pt x="0" y="135"/>
                      </a:lnTo>
                      <a:lnTo>
                        <a:pt x="0" y="736"/>
                      </a:lnTo>
                      <a:lnTo>
                        <a:pt x="0" y="745"/>
                      </a:lnTo>
                      <a:lnTo>
                        <a:pt x="1" y="754"/>
                      </a:lnTo>
                      <a:lnTo>
                        <a:pt x="2" y="762"/>
                      </a:lnTo>
                      <a:lnTo>
                        <a:pt x="4" y="770"/>
                      </a:lnTo>
                      <a:lnTo>
                        <a:pt x="8" y="776"/>
                      </a:lnTo>
                      <a:lnTo>
                        <a:pt x="11" y="782"/>
                      </a:lnTo>
                      <a:lnTo>
                        <a:pt x="14" y="788"/>
                      </a:lnTo>
                      <a:lnTo>
                        <a:pt x="18" y="793"/>
                      </a:lnTo>
                      <a:lnTo>
                        <a:pt x="24" y="797"/>
                      </a:lnTo>
                      <a:lnTo>
                        <a:pt x="29" y="801"/>
                      </a:lnTo>
                      <a:lnTo>
                        <a:pt x="35" y="804"/>
                      </a:lnTo>
                      <a:lnTo>
                        <a:pt x="42" y="807"/>
                      </a:lnTo>
                      <a:lnTo>
                        <a:pt x="49" y="808"/>
                      </a:lnTo>
                      <a:lnTo>
                        <a:pt x="57" y="810"/>
                      </a:lnTo>
                      <a:lnTo>
                        <a:pt x="65" y="811"/>
                      </a:lnTo>
                      <a:lnTo>
                        <a:pt x="75" y="811"/>
                      </a:lnTo>
                      <a:lnTo>
                        <a:pt x="375" y="811"/>
                      </a:lnTo>
                      <a:lnTo>
                        <a:pt x="378" y="811"/>
                      </a:lnTo>
                      <a:lnTo>
                        <a:pt x="380" y="810"/>
                      </a:lnTo>
                      <a:lnTo>
                        <a:pt x="383" y="809"/>
                      </a:lnTo>
                      <a:lnTo>
                        <a:pt x="385" y="807"/>
                      </a:lnTo>
                      <a:lnTo>
                        <a:pt x="388" y="805"/>
                      </a:lnTo>
                      <a:lnTo>
                        <a:pt x="389" y="803"/>
                      </a:lnTo>
                      <a:lnTo>
                        <a:pt x="390" y="800"/>
                      </a:lnTo>
                      <a:lnTo>
                        <a:pt x="390" y="796"/>
                      </a:lnTo>
                      <a:lnTo>
                        <a:pt x="390" y="793"/>
                      </a:lnTo>
                      <a:lnTo>
                        <a:pt x="389" y="791"/>
                      </a:lnTo>
                      <a:lnTo>
                        <a:pt x="388" y="788"/>
                      </a:lnTo>
                      <a:lnTo>
                        <a:pt x="385" y="786"/>
                      </a:lnTo>
                      <a:lnTo>
                        <a:pt x="383" y="784"/>
                      </a:lnTo>
                      <a:lnTo>
                        <a:pt x="380" y="782"/>
                      </a:lnTo>
                      <a:lnTo>
                        <a:pt x="378" y="781"/>
                      </a:lnTo>
                      <a:lnTo>
                        <a:pt x="375" y="7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Freeform 342">
                  <a:extLst>
                    <a:ext uri="{FF2B5EF4-FFF2-40B4-BE49-F238E27FC236}">
                      <a16:creationId xmlns:a16="http://schemas.microsoft.com/office/drawing/2014/main" id="{F487D9F1-2E82-4B0C-9606-F55FAF7D10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8688" y="2609851"/>
                  <a:ext cx="69850" cy="9525"/>
                </a:xfrm>
                <a:custGeom>
                  <a:avLst/>
                  <a:gdLst>
                    <a:gd name="T0" fmla="*/ 204 w 219"/>
                    <a:gd name="T1" fmla="*/ 0 h 30"/>
                    <a:gd name="T2" fmla="*/ 15 w 219"/>
                    <a:gd name="T3" fmla="*/ 0 h 30"/>
                    <a:gd name="T4" fmla="*/ 11 w 219"/>
                    <a:gd name="T5" fmla="*/ 0 h 30"/>
                    <a:gd name="T6" fmla="*/ 8 w 219"/>
                    <a:gd name="T7" fmla="*/ 1 h 30"/>
                    <a:gd name="T8" fmla="*/ 6 w 219"/>
                    <a:gd name="T9" fmla="*/ 2 h 30"/>
                    <a:gd name="T10" fmla="*/ 4 w 219"/>
                    <a:gd name="T11" fmla="*/ 4 h 30"/>
                    <a:gd name="T12" fmla="*/ 2 w 219"/>
                    <a:gd name="T13" fmla="*/ 6 h 30"/>
                    <a:gd name="T14" fmla="*/ 1 w 219"/>
                    <a:gd name="T15" fmla="*/ 9 h 30"/>
                    <a:gd name="T16" fmla="*/ 0 w 219"/>
                    <a:gd name="T17" fmla="*/ 12 h 30"/>
                    <a:gd name="T18" fmla="*/ 0 w 219"/>
                    <a:gd name="T19" fmla="*/ 15 h 30"/>
                    <a:gd name="T20" fmla="*/ 0 w 219"/>
                    <a:gd name="T21" fmla="*/ 18 h 30"/>
                    <a:gd name="T22" fmla="*/ 1 w 219"/>
                    <a:gd name="T23" fmla="*/ 20 h 30"/>
                    <a:gd name="T24" fmla="*/ 2 w 219"/>
                    <a:gd name="T25" fmla="*/ 23 h 30"/>
                    <a:gd name="T26" fmla="*/ 4 w 219"/>
                    <a:gd name="T27" fmla="*/ 26 h 30"/>
                    <a:gd name="T28" fmla="*/ 6 w 219"/>
                    <a:gd name="T29" fmla="*/ 28 h 30"/>
                    <a:gd name="T30" fmla="*/ 8 w 219"/>
                    <a:gd name="T31" fmla="*/ 29 h 30"/>
                    <a:gd name="T32" fmla="*/ 11 w 219"/>
                    <a:gd name="T33" fmla="*/ 30 h 30"/>
                    <a:gd name="T34" fmla="*/ 15 w 219"/>
                    <a:gd name="T35" fmla="*/ 30 h 30"/>
                    <a:gd name="T36" fmla="*/ 204 w 219"/>
                    <a:gd name="T37" fmla="*/ 30 h 30"/>
                    <a:gd name="T38" fmla="*/ 206 w 219"/>
                    <a:gd name="T39" fmla="*/ 29 h 30"/>
                    <a:gd name="T40" fmla="*/ 209 w 219"/>
                    <a:gd name="T41" fmla="*/ 29 h 30"/>
                    <a:gd name="T42" fmla="*/ 211 w 219"/>
                    <a:gd name="T43" fmla="*/ 28 h 30"/>
                    <a:gd name="T44" fmla="*/ 215 w 219"/>
                    <a:gd name="T45" fmla="*/ 26 h 30"/>
                    <a:gd name="T46" fmla="*/ 216 w 219"/>
                    <a:gd name="T47" fmla="*/ 23 h 30"/>
                    <a:gd name="T48" fmla="*/ 218 w 219"/>
                    <a:gd name="T49" fmla="*/ 20 h 30"/>
                    <a:gd name="T50" fmla="*/ 218 w 219"/>
                    <a:gd name="T51" fmla="*/ 18 h 30"/>
                    <a:gd name="T52" fmla="*/ 219 w 219"/>
                    <a:gd name="T53" fmla="*/ 15 h 30"/>
                    <a:gd name="T54" fmla="*/ 218 w 219"/>
                    <a:gd name="T55" fmla="*/ 12 h 30"/>
                    <a:gd name="T56" fmla="*/ 218 w 219"/>
                    <a:gd name="T57" fmla="*/ 9 h 30"/>
                    <a:gd name="T58" fmla="*/ 216 w 219"/>
                    <a:gd name="T59" fmla="*/ 6 h 30"/>
                    <a:gd name="T60" fmla="*/ 215 w 219"/>
                    <a:gd name="T61" fmla="*/ 4 h 30"/>
                    <a:gd name="T62" fmla="*/ 211 w 219"/>
                    <a:gd name="T63" fmla="*/ 2 h 30"/>
                    <a:gd name="T64" fmla="*/ 209 w 219"/>
                    <a:gd name="T65" fmla="*/ 1 h 30"/>
                    <a:gd name="T66" fmla="*/ 206 w 219"/>
                    <a:gd name="T67" fmla="*/ 0 h 30"/>
                    <a:gd name="T68" fmla="*/ 204 w 219"/>
                    <a:gd name="T6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9" h="30">
                      <a:moveTo>
                        <a:pt x="204" y="0"/>
                      </a:move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18"/>
                      </a:lnTo>
                      <a:lnTo>
                        <a:pt x="1" y="20"/>
                      </a:lnTo>
                      <a:lnTo>
                        <a:pt x="2" y="23"/>
                      </a:lnTo>
                      <a:lnTo>
                        <a:pt x="4" y="26"/>
                      </a:lnTo>
                      <a:lnTo>
                        <a:pt x="6" y="28"/>
                      </a:lnTo>
                      <a:lnTo>
                        <a:pt x="8" y="29"/>
                      </a:lnTo>
                      <a:lnTo>
                        <a:pt x="11" y="30"/>
                      </a:lnTo>
                      <a:lnTo>
                        <a:pt x="15" y="30"/>
                      </a:lnTo>
                      <a:lnTo>
                        <a:pt x="204" y="30"/>
                      </a:lnTo>
                      <a:lnTo>
                        <a:pt x="206" y="29"/>
                      </a:lnTo>
                      <a:lnTo>
                        <a:pt x="209" y="29"/>
                      </a:lnTo>
                      <a:lnTo>
                        <a:pt x="211" y="28"/>
                      </a:lnTo>
                      <a:lnTo>
                        <a:pt x="215" y="26"/>
                      </a:lnTo>
                      <a:lnTo>
                        <a:pt x="216" y="23"/>
                      </a:lnTo>
                      <a:lnTo>
                        <a:pt x="218" y="20"/>
                      </a:lnTo>
                      <a:lnTo>
                        <a:pt x="218" y="18"/>
                      </a:lnTo>
                      <a:lnTo>
                        <a:pt x="219" y="15"/>
                      </a:lnTo>
                      <a:lnTo>
                        <a:pt x="218" y="12"/>
                      </a:lnTo>
                      <a:lnTo>
                        <a:pt x="218" y="9"/>
                      </a:lnTo>
                      <a:lnTo>
                        <a:pt x="216" y="6"/>
                      </a:lnTo>
                      <a:lnTo>
                        <a:pt x="215" y="4"/>
                      </a:lnTo>
                      <a:lnTo>
                        <a:pt x="211" y="2"/>
                      </a:lnTo>
                      <a:lnTo>
                        <a:pt x="209" y="1"/>
                      </a:lnTo>
                      <a:lnTo>
                        <a:pt x="206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Freeform 343">
                  <a:extLst>
                    <a:ext uri="{FF2B5EF4-FFF2-40B4-BE49-F238E27FC236}">
                      <a16:creationId xmlns:a16="http://schemas.microsoft.com/office/drawing/2014/main" id="{2399DA92-52BD-45B6-A086-442BC34FE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8688" y="2638426"/>
                  <a:ext cx="69850" cy="9525"/>
                </a:xfrm>
                <a:custGeom>
                  <a:avLst/>
                  <a:gdLst>
                    <a:gd name="T0" fmla="*/ 204 w 219"/>
                    <a:gd name="T1" fmla="*/ 0 h 30"/>
                    <a:gd name="T2" fmla="*/ 15 w 219"/>
                    <a:gd name="T3" fmla="*/ 0 h 30"/>
                    <a:gd name="T4" fmla="*/ 11 w 219"/>
                    <a:gd name="T5" fmla="*/ 0 h 30"/>
                    <a:gd name="T6" fmla="*/ 8 w 219"/>
                    <a:gd name="T7" fmla="*/ 1 h 30"/>
                    <a:gd name="T8" fmla="*/ 6 w 219"/>
                    <a:gd name="T9" fmla="*/ 2 h 30"/>
                    <a:gd name="T10" fmla="*/ 4 w 219"/>
                    <a:gd name="T11" fmla="*/ 4 h 30"/>
                    <a:gd name="T12" fmla="*/ 2 w 219"/>
                    <a:gd name="T13" fmla="*/ 6 h 30"/>
                    <a:gd name="T14" fmla="*/ 1 w 219"/>
                    <a:gd name="T15" fmla="*/ 9 h 30"/>
                    <a:gd name="T16" fmla="*/ 0 w 219"/>
                    <a:gd name="T17" fmla="*/ 11 h 30"/>
                    <a:gd name="T18" fmla="*/ 0 w 219"/>
                    <a:gd name="T19" fmla="*/ 15 h 30"/>
                    <a:gd name="T20" fmla="*/ 0 w 219"/>
                    <a:gd name="T21" fmla="*/ 18 h 30"/>
                    <a:gd name="T22" fmla="*/ 1 w 219"/>
                    <a:gd name="T23" fmla="*/ 21 h 30"/>
                    <a:gd name="T24" fmla="*/ 2 w 219"/>
                    <a:gd name="T25" fmla="*/ 23 h 30"/>
                    <a:gd name="T26" fmla="*/ 4 w 219"/>
                    <a:gd name="T27" fmla="*/ 25 h 30"/>
                    <a:gd name="T28" fmla="*/ 6 w 219"/>
                    <a:gd name="T29" fmla="*/ 28 h 30"/>
                    <a:gd name="T30" fmla="*/ 8 w 219"/>
                    <a:gd name="T31" fmla="*/ 29 h 30"/>
                    <a:gd name="T32" fmla="*/ 11 w 219"/>
                    <a:gd name="T33" fmla="*/ 30 h 30"/>
                    <a:gd name="T34" fmla="*/ 15 w 219"/>
                    <a:gd name="T35" fmla="*/ 30 h 30"/>
                    <a:gd name="T36" fmla="*/ 204 w 219"/>
                    <a:gd name="T37" fmla="*/ 30 h 30"/>
                    <a:gd name="T38" fmla="*/ 206 w 219"/>
                    <a:gd name="T39" fmla="*/ 30 h 30"/>
                    <a:gd name="T40" fmla="*/ 209 w 219"/>
                    <a:gd name="T41" fmla="*/ 29 h 30"/>
                    <a:gd name="T42" fmla="*/ 211 w 219"/>
                    <a:gd name="T43" fmla="*/ 28 h 30"/>
                    <a:gd name="T44" fmla="*/ 215 w 219"/>
                    <a:gd name="T45" fmla="*/ 25 h 30"/>
                    <a:gd name="T46" fmla="*/ 216 w 219"/>
                    <a:gd name="T47" fmla="*/ 23 h 30"/>
                    <a:gd name="T48" fmla="*/ 218 w 219"/>
                    <a:gd name="T49" fmla="*/ 21 h 30"/>
                    <a:gd name="T50" fmla="*/ 218 w 219"/>
                    <a:gd name="T51" fmla="*/ 18 h 30"/>
                    <a:gd name="T52" fmla="*/ 219 w 219"/>
                    <a:gd name="T53" fmla="*/ 15 h 30"/>
                    <a:gd name="T54" fmla="*/ 218 w 219"/>
                    <a:gd name="T55" fmla="*/ 11 h 30"/>
                    <a:gd name="T56" fmla="*/ 218 w 219"/>
                    <a:gd name="T57" fmla="*/ 9 h 30"/>
                    <a:gd name="T58" fmla="*/ 216 w 219"/>
                    <a:gd name="T59" fmla="*/ 6 h 30"/>
                    <a:gd name="T60" fmla="*/ 215 w 219"/>
                    <a:gd name="T61" fmla="*/ 4 h 30"/>
                    <a:gd name="T62" fmla="*/ 211 w 219"/>
                    <a:gd name="T63" fmla="*/ 2 h 30"/>
                    <a:gd name="T64" fmla="*/ 209 w 219"/>
                    <a:gd name="T65" fmla="*/ 1 h 30"/>
                    <a:gd name="T66" fmla="*/ 206 w 219"/>
                    <a:gd name="T67" fmla="*/ 0 h 30"/>
                    <a:gd name="T68" fmla="*/ 204 w 219"/>
                    <a:gd name="T6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9" h="30">
                      <a:moveTo>
                        <a:pt x="204" y="0"/>
                      </a:move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1" y="9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2" y="23"/>
                      </a:lnTo>
                      <a:lnTo>
                        <a:pt x="4" y="25"/>
                      </a:lnTo>
                      <a:lnTo>
                        <a:pt x="6" y="28"/>
                      </a:lnTo>
                      <a:lnTo>
                        <a:pt x="8" y="29"/>
                      </a:lnTo>
                      <a:lnTo>
                        <a:pt x="11" y="30"/>
                      </a:lnTo>
                      <a:lnTo>
                        <a:pt x="15" y="30"/>
                      </a:lnTo>
                      <a:lnTo>
                        <a:pt x="204" y="30"/>
                      </a:lnTo>
                      <a:lnTo>
                        <a:pt x="206" y="30"/>
                      </a:lnTo>
                      <a:lnTo>
                        <a:pt x="209" y="29"/>
                      </a:lnTo>
                      <a:lnTo>
                        <a:pt x="211" y="28"/>
                      </a:lnTo>
                      <a:lnTo>
                        <a:pt x="215" y="25"/>
                      </a:lnTo>
                      <a:lnTo>
                        <a:pt x="216" y="23"/>
                      </a:lnTo>
                      <a:lnTo>
                        <a:pt x="218" y="21"/>
                      </a:lnTo>
                      <a:lnTo>
                        <a:pt x="218" y="18"/>
                      </a:lnTo>
                      <a:lnTo>
                        <a:pt x="219" y="15"/>
                      </a:lnTo>
                      <a:lnTo>
                        <a:pt x="218" y="11"/>
                      </a:lnTo>
                      <a:lnTo>
                        <a:pt x="218" y="9"/>
                      </a:lnTo>
                      <a:lnTo>
                        <a:pt x="216" y="6"/>
                      </a:lnTo>
                      <a:lnTo>
                        <a:pt x="215" y="4"/>
                      </a:lnTo>
                      <a:lnTo>
                        <a:pt x="211" y="2"/>
                      </a:lnTo>
                      <a:lnTo>
                        <a:pt x="209" y="1"/>
                      </a:lnTo>
                      <a:lnTo>
                        <a:pt x="206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Freeform 344">
                  <a:extLst>
                    <a:ext uri="{FF2B5EF4-FFF2-40B4-BE49-F238E27FC236}">
                      <a16:creationId xmlns:a16="http://schemas.microsoft.com/office/drawing/2014/main" id="{2A179B84-2073-4876-81BA-90355977B4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8688" y="2667001"/>
                  <a:ext cx="69850" cy="9525"/>
                </a:xfrm>
                <a:custGeom>
                  <a:avLst/>
                  <a:gdLst>
                    <a:gd name="T0" fmla="*/ 204 w 219"/>
                    <a:gd name="T1" fmla="*/ 0 h 30"/>
                    <a:gd name="T2" fmla="*/ 15 w 219"/>
                    <a:gd name="T3" fmla="*/ 0 h 30"/>
                    <a:gd name="T4" fmla="*/ 11 w 219"/>
                    <a:gd name="T5" fmla="*/ 0 h 30"/>
                    <a:gd name="T6" fmla="*/ 8 w 219"/>
                    <a:gd name="T7" fmla="*/ 1 h 30"/>
                    <a:gd name="T8" fmla="*/ 6 w 219"/>
                    <a:gd name="T9" fmla="*/ 3 h 30"/>
                    <a:gd name="T10" fmla="*/ 4 w 219"/>
                    <a:gd name="T11" fmla="*/ 4 h 30"/>
                    <a:gd name="T12" fmla="*/ 2 w 219"/>
                    <a:gd name="T13" fmla="*/ 7 h 30"/>
                    <a:gd name="T14" fmla="*/ 1 w 219"/>
                    <a:gd name="T15" fmla="*/ 9 h 30"/>
                    <a:gd name="T16" fmla="*/ 0 w 219"/>
                    <a:gd name="T17" fmla="*/ 12 h 30"/>
                    <a:gd name="T18" fmla="*/ 0 w 219"/>
                    <a:gd name="T19" fmla="*/ 15 h 30"/>
                    <a:gd name="T20" fmla="*/ 0 w 219"/>
                    <a:gd name="T21" fmla="*/ 18 h 30"/>
                    <a:gd name="T22" fmla="*/ 1 w 219"/>
                    <a:gd name="T23" fmla="*/ 21 h 30"/>
                    <a:gd name="T24" fmla="*/ 2 w 219"/>
                    <a:gd name="T25" fmla="*/ 23 h 30"/>
                    <a:gd name="T26" fmla="*/ 4 w 219"/>
                    <a:gd name="T27" fmla="*/ 25 h 30"/>
                    <a:gd name="T28" fmla="*/ 6 w 219"/>
                    <a:gd name="T29" fmla="*/ 27 h 30"/>
                    <a:gd name="T30" fmla="*/ 8 w 219"/>
                    <a:gd name="T31" fmla="*/ 29 h 30"/>
                    <a:gd name="T32" fmla="*/ 11 w 219"/>
                    <a:gd name="T33" fmla="*/ 30 h 30"/>
                    <a:gd name="T34" fmla="*/ 15 w 219"/>
                    <a:gd name="T35" fmla="*/ 30 h 30"/>
                    <a:gd name="T36" fmla="*/ 204 w 219"/>
                    <a:gd name="T37" fmla="*/ 30 h 30"/>
                    <a:gd name="T38" fmla="*/ 206 w 219"/>
                    <a:gd name="T39" fmla="*/ 30 h 30"/>
                    <a:gd name="T40" fmla="*/ 209 w 219"/>
                    <a:gd name="T41" fmla="*/ 29 h 30"/>
                    <a:gd name="T42" fmla="*/ 211 w 219"/>
                    <a:gd name="T43" fmla="*/ 27 h 30"/>
                    <a:gd name="T44" fmla="*/ 215 w 219"/>
                    <a:gd name="T45" fmla="*/ 25 h 30"/>
                    <a:gd name="T46" fmla="*/ 216 w 219"/>
                    <a:gd name="T47" fmla="*/ 23 h 30"/>
                    <a:gd name="T48" fmla="*/ 218 w 219"/>
                    <a:gd name="T49" fmla="*/ 21 h 30"/>
                    <a:gd name="T50" fmla="*/ 218 w 219"/>
                    <a:gd name="T51" fmla="*/ 18 h 30"/>
                    <a:gd name="T52" fmla="*/ 219 w 219"/>
                    <a:gd name="T53" fmla="*/ 15 h 30"/>
                    <a:gd name="T54" fmla="*/ 218 w 219"/>
                    <a:gd name="T55" fmla="*/ 12 h 30"/>
                    <a:gd name="T56" fmla="*/ 218 w 219"/>
                    <a:gd name="T57" fmla="*/ 9 h 30"/>
                    <a:gd name="T58" fmla="*/ 216 w 219"/>
                    <a:gd name="T59" fmla="*/ 7 h 30"/>
                    <a:gd name="T60" fmla="*/ 215 w 219"/>
                    <a:gd name="T61" fmla="*/ 4 h 30"/>
                    <a:gd name="T62" fmla="*/ 211 w 219"/>
                    <a:gd name="T63" fmla="*/ 3 h 30"/>
                    <a:gd name="T64" fmla="*/ 209 w 219"/>
                    <a:gd name="T65" fmla="*/ 1 h 30"/>
                    <a:gd name="T66" fmla="*/ 206 w 219"/>
                    <a:gd name="T67" fmla="*/ 0 h 30"/>
                    <a:gd name="T68" fmla="*/ 204 w 219"/>
                    <a:gd name="T6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19" h="30">
                      <a:moveTo>
                        <a:pt x="204" y="0"/>
                      </a:move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6" y="3"/>
                      </a:lnTo>
                      <a:lnTo>
                        <a:pt x="4" y="4"/>
                      </a:lnTo>
                      <a:lnTo>
                        <a:pt x="2" y="7"/>
                      </a:ln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2" y="23"/>
                      </a:lnTo>
                      <a:lnTo>
                        <a:pt x="4" y="25"/>
                      </a:lnTo>
                      <a:lnTo>
                        <a:pt x="6" y="27"/>
                      </a:lnTo>
                      <a:lnTo>
                        <a:pt x="8" y="29"/>
                      </a:lnTo>
                      <a:lnTo>
                        <a:pt x="11" y="30"/>
                      </a:lnTo>
                      <a:lnTo>
                        <a:pt x="15" y="30"/>
                      </a:lnTo>
                      <a:lnTo>
                        <a:pt x="204" y="30"/>
                      </a:lnTo>
                      <a:lnTo>
                        <a:pt x="206" y="30"/>
                      </a:lnTo>
                      <a:lnTo>
                        <a:pt x="209" y="29"/>
                      </a:lnTo>
                      <a:lnTo>
                        <a:pt x="211" y="27"/>
                      </a:lnTo>
                      <a:lnTo>
                        <a:pt x="215" y="25"/>
                      </a:lnTo>
                      <a:lnTo>
                        <a:pt x="216" y="23"/>
                      </a:lnTo>
                      <a:lnTo>
                        <a:pt x="218" y="21"/>
                      </a:lnTo>
                      <a:lnTo>
                        <a:pt x="218" y="18"/>
                      </a:lnTo>
                      <a:lnTo>
                        <a:pt x="219" y="15"/>
                      </a:lnTo>
                      <a:lnTo>
                        <a:pt x="218" y="12"/>
                      </a:lnTo>
                      <a:lnTo>
                        <a:pt x="218" y="9"/>
                      </a:lnTo>
                      <a:lnTo>
                        <a:pt x="216" y="7"/>
                      </a:lnTo>
                      <a:lnTo>
                        <a:pt x="215" y="4"/>
                      </a:lnTo>
                      <a:lnTo>
                        <a:pt x="211" y="3"/>
                      </a:lnTo>
                      <a:lnTo>
                        <a:pt x="209" y="1"/>
                      </a:lnTo>
                      <a:lnTo>
                        <a:pt x="206" y="0"/>
                      </a:lnTo>
                      <a:lnTo>
                        <a:pt x="2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Freeform 346">
                  <a:extLst>
                    <a:ext uri="{FF2B5EF4-FFF2-40B4-BE49-F238E27FC236}">
                      <a16:creationId xmlns:a16="http://schemas.microsoft.com/office/drawing/2014/main" id="{320EEBE9-616D-46EE-AC25-0ECDA9D4C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088688" y="2695575"/>
                  <a:ext cx="46038" cy="9525"/>
                </a:xfrm>
                <a:custGeom>
                  <a:avLst/>
                  <a:gdLst>
                    <a:gd name="T0" fmla="*/ 128 w 143"/>
                    <a:gd name="T1" fmla="*/ 29 h 29"/>
                    <a:gd name="T2" fmla="*/ 131 w 143"/>
                    <a:gd name="T3" fmla="*/ 29 h 29"/>
                    <a:gd name="T4" fmla="*/ 133 w 143"/>
                    <a:gd name="T5" fmla="*/ 28 h 29"/>
                    <a:gd name="T6" fmla="*/ 137 w 143"/>
                    <a:gd name="T7" fmla="*/ 27 h 29"/>
                    <a:gd name="T8" fmla="*/ 139 w 143"/>
                    <a:gd name="T9" fmla="*/ 26 h 29"/>
                    <a:gd name="T10" fmla="*/ 140 w 143"/>
                    <a:gd name="T11" fmla="*/ 23 h 29"/>
                    <a:gd name="T12" fmla="*/ 142 w 143"/>
                    <a:gd name="T13" fmla="*/ 21 h 29"/>
                    <a:gd name="T14" fmla="*/ 143 w 143"/>
                    <a:gd name="T15" fmla="*/ 18 h 29"/>
                    <a:gd name="T16" fmla="*/ 143 w 143"/>
                    <a:gd name="T17" fmla="*/ 14 h 29"/>
                    <a:gd name="T18" fmla="*/ 143 w 143"/>
                    <a:gd name="T19" fmla="*/ 12 h 29"/>
                    <a:gd name="T20" fmla="*/ 142 w 143"/>
                    <a:gd name="T21" fmla="*/ 9 h 29"/>
                    <a:gd name="T22" fmla="*/ 140 w 143"/>
                    <a:gd name="T23" fmla="*/ 7 h 29"/>
                    <a:gd name="T24" fmla="*/ 139 w 143"/>
                    <a:gd name="T25" fmla="*/ 5 h 29"/>
                    <a:gd name="T26" fmla="*/ 137 w 143"/>
                    <a:gd name="T27" fmla="*/ 3 h 29"/>
                    <a:gd name="T28" fmla="*/ 133 w 143"/>
                    <a:gd name="T29" fmla="*/ 2 h 29"/>
                    <a:gd name="T30" fmla="*/ 131 w 143"/>
                    <a:gd name="T31" fmla="*/ 1 h 29"/>
                    <a:gd name="T32" fmla="*/ 128 w 143"/>
                    <a:gd name="T33" fmla="*/ 0 h 29"/>
                    <a:gd name="T34" fmla="*/ 15 w 143"/>
                    <a:gd name="T35" fmla="*/ 0 h 29"/>
                    <a:gd name="T36" fmla="*/ 11 w 143"/>
                    <a:gd name="T37" fmla="*/ 1 h 29"/>
                    <a:gd name="T38" fmla="*/ 8 w 143"/>
                    <a:gd name="T39" fmla="*/ 2 h 29"/>
                    <a:gd name="T40" fmla="*/ 6 w 143"/>
                    <a:gd name="T41" fmla="*/ 3 h 29"/>
                    <a:gd name="T42" fmla="*/ 4 w 143"/>
                    <a:gd name="T43" fmla="*/ 5 h 29"/>
                    <a:gd name="T44" fmla="*/ 2 w 143"/>
                    <a:gd name="T45" fmla="*/ 7 h 29"/>
                    <a:gd name="T46" fmla="*/ 1 w 143"/>
                    <a:gd name="T47" fmla="*/ 9 h 29"/>
                    <a:gd name="T48" fmla="*/ 0 w 143"/>
                    <a:gd name="T49" fmla="*/ 12 h 29"/>
                    <a:gd name="T50" fmla="*/ 0 w 143"/>
                    <a:gd name="T51" fmla="*/ 14 h 29"/>
                    <a:gd name="T52" fmla="*/ 0 w 143"/>
                    <a:gd name="T53" fmla="*/ 18 h 29"/>
                    <a:gd name="T54" fmla="*/ 1 w 143"/>
                    <a:gd name="T55" fmla="*/ 21 h 29"/>
                    <a:gd name="T56" fmla="*/ 2 w 143"/>
                    <a:gd name="T57" fmla="*/ 23 h 29"/>
                    <a:gd name="T58" fmla="*/ 4 w 143"/>
                    <a:gd name="T59" fmla="*/ 26 h 29"/>
                    <a:gd name="T60" fmla="*/ 6 w 143"/>
                    <a:gd name="T61" fmla="*/ 27 h 29"/>
                    <a:gd name="T62" fmla="*/ 8 w 143"/>
                    <a:gd name="T63" fmla="*/ 28 h 29"/>
                    <a:gd name="T64" fmla="*/ 11 w 143"/>
                    <a:gd name="T65" fmla="*/ 29 h 29"/>
                    <a:gd name="T66" fmla="*/ 15 w 143"/>
                    <a:gd name="T67" fmla="*/ 29 h 29"/>
                    <a:gd name="T68" fmla="*/ 128 w 143"/>
                    <a:gd name="T69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3" h="29">
                      <a:moveTo>
                        <a:pt x="128" y="29"/>
                      </a:moveTo>
                      <a:lnTo>
                        <a:pt x="131" y="29"/>
                      </a:lnTo>
                      <a:lnTo>
                        <a:pt x="133" y="28"/>
                      </a:lnTo>
                      <a:lnTo>
                        <a:pt x="137" y="27"/>
                      </a:lnTo>
                      <a:lnTo>
                        <a:pt x="139" y="26"/>
                      </a:lnTo>
                      <a:lnTo>
                        <a:pt x="140" y="23"/>
                      </a:lnTo>
                      <a:lnTo>
                        <a:pt x="142" y="21"/>
                      </a:lnTo>
                      <a:lnTo>
                        <a:pt x="143" y="18"/>
                      </a:lnTo>
                      <a:lnTo>
                        <a:pt x="143" y="14"/>
                      </a:lnTo>
                      <a:lnTo>
                        <a:pt x="143" y="12"/>
                      </a:lnTo>
                      <a:lnTo>
                        <a:pt x="142" y="9"/>
                      </a:lnTo>
                      <a:lnTo>
                        <a:pt x="140" y="7"/>
                      </a:lnTo>
                      <a:lnTo>
                        <a:pt x="139" y="5"/>
                      </a:lnTo>
                      <a:lnTo>
                        <a:pt x="137" y="3"/>
                      </a:lnTo>
                      <a:lnTo>
                        <a:pt x="133" y="2"/>
                      </a:lnTo>
                      <a:lnTo>
                        <a:pt x="131" y="1"/>
                      </a:lnTo>
                      <a:lnTo>
                        <a:pt x="128" y="0"/>
                      </a:lnTo>
                      <a:lnTo>
                        <a:pt x="15" y="0"/>
                      </a:lnTo>
                      <a:lnTo>
                        <a:pt x="11" y="1"/>
                      </a:lnTo>
                      <a:lnTo>
                        <a:pt x="8" y="2"/>
                      </a:ln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2" y="7"/>
                      </a:ln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0" y="18"/>
                      </a:lnTo>
                      <a:lnTo>
                        <a:pt x="1" y="21"/>
                      </a:lnTo>
                      <a:lnTo>
                        <a:pt x="2" y="23"/>
                      </a:lnTo>
                      <a:lnTo>
                        <a:pt x="4" y="26"/>
                      </a:lnTo>
                      <a:lnTo>
                        <a:pt x="6" y="27"/>
                      </a:lnTo>
                      <a:lnTo>
                        <a:pt x="8" y="28"/>
                      </a:lnTo>
                      <a:lnTo>
                        <a:pt x="11" y="29"/>
                      </a:lnTo>
                      <a:lnTo>
                        <a:pt x="15" y="29"/>
                      </a:lnTo>
                      <a:lnTo>
                        <a:pt x="128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0A8BF6-EF14-4F2D-94CC-42EF5FF883EF}"/>
              </a:ext>
            </a:extLst>
          </p:cNvPr>
          <p:cNvGrpSpPr/>
          <p:nvPr/>
        </p:nvGrpSpPr>
        <p:grpSpPr>
          <a:xfrm>
            <a:off x="4902682" y="5068668"/>
            <a:ext cx="6651143" cy="1096240"/>
            <a:chOff x="4902682" y="5068668"/>
            <a:chExt cx="6651143" cy="1096240"/>
          </a:xfrm>
        </p:grpSpPr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53981900-615E-4116-A777-FCBBC6C0D624}"/>
                </a:ext>
              </a:extLst>
            </p:cNvPr>
            <p:cNvSpPr txBox="1">
              <a:spLocks/>
            </p:cNvSpPr>
            <p:nvPr/>
          </p:nvSpPr>
          <p:spPr>
            <a:xfrm>
              <a:off x="6294644" y="5124346"/>
              <a:ext cx="5259181" cy="9848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.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consectetur</a:t>
              </a:r>
              <a:r>
                <a:rPr lang="en-US" sz="1200" dirty="0"/>
                <a:t>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Sed </a:t>
              </a:r>
              <a:r>
                <a:rPr lang="en-US" sz="1200" dirty="0" err="1"/>
                <a:t>imperdiet</a:t>
              </a:r>
              <a:r>
                <a:rPr lang="en-US" sz="1200" dirty="0"/>
                <a:t> fermentum </a:t>
              </a:r>
              <a:r>
                <a:rPr lang="en-US" sz="1200" dirty="0" err="1"/>
                <a:t>lectus</a:t>
              </a:r>
              <a:r>
                <a:rPr lang="en-US" sz="1200" dirty="0"/>
                <a:t> et </a:t>
              </a:r>
              <a:r>
                <a:rPr lang="en-US" sz="1200" dirty="0" err="1"/>
                <a:t>mollis</a:t>
              </a:r>
              <a:r>
                <a:rPr lang="en-US" sz="1200" dirty="0"/>
                <a:t>. </a:t>
              </a:r>
              <a:r>
                <a:rPr lang="en-US" sz="1200" dirty="0" err="1"/>
                <a:t>Praesent</a:t>
              </a:r>
              <a:r>
                <a:rPr lang="en-US" sz="1200" dirty="0"/>
                <a:t> </a:t>
              </a:r>
              <a:r>
                <a:rPr lang="en-US" sz="1200" dirty="0" err="1"/>
                <a:t>mattis</a:t>
              </a:r>
              <a:r>
                <a:rPr lang="en-US" sz="1200" dirty="0"/>
                <a:t>, ante in </a:t>
              </a:r>
              <a:r>
                <a:rPr lang="en-US" sz="1200" dirty="0" err="1"/>
                <a:t>accumsan</a:t>
              </a:r>
              <a:r>
                <a:rPr lang="en-US" sz="1200" dirty="0"/>
                <a:t> </a:t>
              </a:r>
              <a:r>
                <a:rPr lang="en-US" sz="1200" dirty="0" err="1"/>
                <a:t>placerat</a:t>
              </a:r>
              <a:r>
                <a:rPr lang="en-US" sz="1200" dirty="0"/>
                <a:t>, </a:t>
              </a:r>
              <a:r>
                <a:rPr lang="en-US" sz="1200" dirty="0" err="1"/>
                <a:t>eros</a:t>
              </a:r>
              <a:r>
                <a:rPr lang="en-US" sz="1200" dirty="0"/>
                <a:t> dui </a:t>
              </a:r>
              <a:r>
                <a:rPr lang="en-US" sz="1200" dirty="0" err="1"/>
                <a:t>suscipit</a:t>
              </a:r>
              <a:r>
                <a:rPr lang="en-US" sz="1200" dirty="0"/>
                <a:t> </a:t>
              </a:r>
              <a:r>
                <a:rPr lang="en-US" sz="1200" dirty="0" err="1"/>
                <a:t>odio</a:t>
              </a:r>
              <a:r>
                <a:rPr lang="en-US" sz="1200" dirty="0"/>
                <a:t>.</a:t>
              </a:r>
              <a:endParaRPr lang="en-US" sz="1200" b="1" dirty="0">
                <a:solidFill>
                  <a:srgbClr val="3D4752"/>
                </a:solidFill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80E34E-56D6-4E90-9D9C-9A755B38B758}"/>
                </a:ext>
              </a:extLst>
            </p:cNvPr>
            <p:cNvGrpSpPr/>
            <p:nvPr/>
          </p:nvGrpSpPr>
          <p:grpSpPr>
            <a:xfrm>
              <a:off x="4902682" y="5068668"/>
              <a:ext cx="1096242" cy="1096240"/>
              <a:chOff x="4902682" y="5068668"/>
              <a:chExt cx="1096242" cy="109624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85E1472-B97D-4781-944A-DCA35B92DC8D}"/>
                  </a:ext>
                </a:extLst>
              </p:cNvPr>
              <p:cNvSpPr/>
              <p:nvPr/>
            </p:nvSpPr>
            <p:spPr>
              <a:xfrm>
                <a:off x="4902682" y="5068668"/>
                <a:ext cx="1096242" cy="109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E675953-C557-44B9-B913-9CD68873FC1E}"/>
                  </a:ext>
                </a:extLst>
              </p:cNvPr>
              <p:cNvGrpSpPr/>
              <p:nvPr/>
            </p:nvGrpSpPr>
            <p:grpSpPr>
              <a:xfrm>
                <a:off x="5199797" y="5365782"/>
                <a:ext cx="502012" cy="502012"/>
                <a:chOff x="6451600" y="2505076"/>
                <a:chExt cx="285750" cy="285750"/>
              </a:xfrm>
              <a:solidFill>
                <a:schemeClr val="accent2"/>
              </a:solidFill>
            </p:grpSpPr>
            <p:sp>
              <p:nvSpPr>
                <p:cNvPr id="66" name="Freeform 296">
                  <a:extLst>
                    <a:ext uri="{FF2B5EF4-FFF2-40B4-BE49-F238E27FC236}">
                      <a16:creationId xmlns:a16="http://schemas.microsoft.com/office/drawing/2014/main" id="{086B59CC-1E11-45B4-A80A-177D150324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575425" y="2505076"/>
                  <a:ext cx="161925" cy="209550"/>
                </a:xfrm>
                <a:custGeom>
                  <a:avLst/>
                  <a:gdLst>
                    <a:gd name="T0" fmla="*/ 330 w 510"/>
                    <a:gd name="T1" fmla="*/ 53 h 660"/>
                    <a:gd name="T2" fmla="*/ 459 w 510"/>
                    <a:gd name="T3" fmla="*/ 180 h 660"/>
                    <a:gd name="T4" fmla="*/ 330 w 510"/>
                    <a:gd name="T5" fmla="*/ 180 h 660"/>
                    <a:gd name="T6" fmla="*/ 330 w 510"/>
                    <a:gd name="T7" fmla="*/ 53 h 660"/>
                    <a:gd name="T8" fmla="*/ 509 w 510"/>
                    <a:gd name="T9" fmla="*/ 191 h 660"/>
                    <a:gd name="T10" fmla="*/ 508 w 510"/>
                    <a:gd name="T11" fmla="*/ 187 h 660"/>
                    <a:gd name="T12" fmla="*/ 506 w 510"/>
                    <a:gd name="T13" fmla="*/ 185 h 660"/>
                    <a:gd name="T14" fmla="*/ 326 w 510"/>
                    <a:gd name="T15" fmla="*/ 4 h 660"/>
                    <a:gd name="T16" fmla="*/ 323 w 510"/>
                    <a:gd name="T17" fmla="*/ 3 h 660"/>
                    <a:gd name="T18" fmla="*/ 321 w 510"/>
                    <a:gd name="T19" fmla="*/ 1 h 660"/>
                    <a:gd name="T20" fmla="*/ 317 w 510"/>
                    <a:gd name="T21" fmla="*/ 1 h 660"/>
                    <a:gd name="T22" fmla="*/ 315 w 510"/>
                    <a:gd name="T23" fmla="*/ 0 h 660"/>
                    <a:gd name="T24" fmla="*/ 15 w 510"/>
                    <a:gd name="T25" fmla="*/ 0 h 660"/>
                    <a:gd name="T26" fmla="*/ 11 w 510"/>
                    <a:gd name="T27" fmla="*/ 0 h 660"/>
                    <a:gd name="T28" fmla="*/ 8 w 510"/>
                    <a:gd name="T29" fmla="*/ 1 h 660"/>
                    <a:gd name="T30" fmla="*/ 6 w 510"/>
                    <a:gd name="T31" fmla="*/ 3 h 660"/>
                    <a:gd name="T32" fmla="*/ 4 w 510"/>
                    <a:gd name="T33" fmla="*/ 4 h 660"/>
                    <a:gd name="T34" fmla="*/ 2 w 510"/>
                    <a:gd name="T35" fmla="*/ 7 h 660"/>
                    <a:gd name="T36" fmla="*/ 1 w 510"/>
                    <a:gd name="T37" fmla="*/ 10 h 660"/>
                    <a:gd name="T38" fmla="*/ 0 w 510"/>
                    <a:gd name="T39" fmla="*/ 12 h 660"/>
                    <a:gd name="T40" fmla="*/ 0 w 510"/>
                    <a:gd name="T41" fmla="*/ 15 h 660"/>
                    <a:gd name="T42" fmla="*/ 0 w 510"/>
                    <a:gd name="T43" fmla="*/ 545 h 660"/>
                    <a:gd name="T44" fmla="*/ 30 w 510"/>
                    <a:gd name="T45" fmla="*/ 545 h 660"/>
                    <a:gd name="T46" fmla="*/ 30 w 510"/>
                    <a:gd name="T47" fmla="*/ 30 h 660"/>
                    <a:gd name="T48" fmla="*/ 300 w 510"/>
                    <a:gd name="T49" fmla="*/ 30 h 660"/>
                    <a:gd name="T50" fmla="*/ 300 w 510"/>
                    <a:gd name="T51" fmla="*/ 195 h 660"/>
                    <a:gd name="T52" fmla="*/ 300 w 510"/>
                    <a:gd name="T53" fmla="*/ 198 h 660"/>
                    <a:gd name="T54" fmla="*/ 301 w 510"/>
                    <a:gd name="T55" fmla="*/ 201 h 660"/>
                    <a:gd name="T56" fmla="*/ 302 w 510"/>
                    <a:gd name="T57" fmla="*/ 205 h 660"/>
                    <a:gd name="T58" fmla="*/ 305 w 510"/>
                    <a:gd name="T59" fmla="*/ 207 h 660"/>
                    <a:gd name="T60" fmla="*/ 307 w 510"/>
                    <a:gd name="T61" fmla="*/ 208 h 660"/>
                    <a:gd name="T62" fmla="*/ 309 w 510"/>
                    <a:gd name="T63" fmla="*/ 209 h 660"/>
                    <a:gd name="T64" fmla="*/ 312 w 510"/>
                    <a:gd name="T65" fmla="*/ 210 h 660"/>
                    <a:gd name="T66" fmla="*/ 315 w 510"/>
                    <a:gd name="T67" fmla="*/ 210 h 660"/>
                    <a:gd name="T68" fmla="*/ 480 w 510"/>
                    <a:gd name="T69" fmla="*/ 210 h 660"/>
                    <a:gd name="T70" fmla="*/ 480 w 510"/>
                    <a:gd name="T71" fmla="*/ 630 h 660"/>
                    <a:gd name="T72" fmla="*/ 135 w 510"/>
                    <a:gd name="T73" fmla="*/ 630 h 660"/>
                    <a:gd name="T74" fmla="*/ 135 w 510"/>
                    <a:gd name="T75" fmla="*/ 660 h 660"/>
                    <a:gd name="T76" fmla="*/ 495 w 510"/>
                    <a:gd name="T77" fmla="*/ 660 h 660"/>
                    <a:gd name="T78" fmla="*/ 498 w 510"/>
                    <a:gd name="T79" fmla="*/ 660 h 660"/>
                    <a:gd name="T80" fmla="*/ 501 w 510"/>
                    <a:gd name="T81" fmla="*/ 659 h 660"/>
                    <a:gd name="T82" fmla="*/ 504 w 510"/>
                    <a:gd name="T83" fmla="*/ 658 h 660"/>
                    <a:gd name="T84" fmla="*/ 506 w 510"/>
                    <a:gd name="T85" fmla="*/ 657 h 660"/>
                    <a:gd name="T86" fmla="*/ 508 w 510"/>
                    <a:gd name="T87" fmla="*/ 655 h 660"/>
                    <a:gd name="T88" fmla="*/ 509 w 510"/>
                    <a:gd name="T89" fmla="*/ 652 h 660"/>
                    <a:gd name="T90" fmla="*/ 510 w 510"/>
                    <a:gd name="T91" fmla="*/ 649 h 660"/>
                    <a:gd name="T92" fmla="*/ 510 w 510"/>
                    <a:gd name="T93" fmla="*/ 645 h 660"/>
                    <a:gd name="T94" fmla="*/ 510 w 510"/>
                    <a:gd name="T95" fmla="*/ 195 h 660"/>
                    <a:gd name="T96" fmla="*/ 510 w 510"/>
                    <a:gd name="T97" fmla="*/ 193 h 660"/>
                    <a:gd name="T98" fmla="*/ 509 w 510"/>
                    <a:gd name="T99" fmla="*/ 191 h 6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510" h="660">
                      <a:moveTo>
                        <a:pt x="330" y="53"/>
                      </a:moveTo>
                      <a:lnTo>
                        <a:pt x="459" y="180"/>
                      </a:lnTo>
                      <a:lnTo>
                        <a:pt x="330" y="180"/>
                      </a:lnTo>
                      <a:lnTo>
                        <a:pt x="330" y="53"/>
                      </a:lnTo>
                      <a:close/>
                      <a:moveTo>
                        <a:pt x="509" y="191"/>
                      </a:moveTo>
                      <a:lnTo>
                        <a:pt x="508" y="187"/>
                      </a:lnTo>
                      <a:lnTo>
                        <a:pt x="506" y="185"/>
                      </a:lnTo>
                      <a:lnTo>
                        <a:pt x="326" y="4"/>
                      </a:lnTo>
                      <a:lnTo>
                        <a:pt x="323" y="3"/>
                      </a:lnTo>
                      <a:lnTo>
                        <a:pt x="321" y="1"/>
                      </a:lnTo>
                      <a:lnTo>
                        <a:pt x="317" y="1"/>
                      </a:lnTo>
                      <a:lnTo>
                        <a:pt x="315" y="0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8" y="1"/>
                      </a:lnTo>
                      <a:lnTo>
                        <a:pt x="6" y="3"/>
                      </a:lnTo>
                      <a:lnTo>
                        <a:pt x="4" y="4"/>
                      </a:lnTo>
                      <a:lnTo>
                        <a:pt x="2" y="7"/>
                      </a:lnTo>
                      <a:lnTo>
                        <a:pt x="1" y="10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0" y="545"/>
                      </a:lnTo>
                      <a:lnTo>
                        <a:pt x="30" y="545"/>
                      </a:lnTo>
                      <a:lnTo>
                        <a:pt x="30" y="30"/>
                      </a:lnTo>
                      <a:lnTo>
                        <a:pt x="300" y="30"/>
                      </a:lnTo>
                      <a:lnTo>
                        <a:pt x="300" y="195"/>
                      </a:lnTo>
                      <a:lnTo>
                        <a:pt x="300" y="198"/>
                      </a:lnTo>
                      <a:lnTo>
                        <a:pt x="301" y="201"/>
                      </a:lnTo>
                      <a:lnTo>
                        <a:pt x="302" y="205"/>
                      </a:lnTo>
                      <a:lnTo>
                        <a:pt x="305" y="207"/>
                      </a:lnTo>
                      <a:lnTo>
                        <a:pt x="307" y="208"/>
                      </a:lnTo>
                      <a:lnTo>
                        <a:pt x="309" y="209"/>
                      </a:lnTo>
                      <a:lnTo>
                        <a:pt x="312" y="210"/>
                      </a:lnTo>
                      <a:lnTo>
                        <a:pt x="315" y="210"/>
                      </a:lnTo>
                      <a:lnTo>
                        <a:pt x="480" y="210"/>
                      </a:lnTo>
                      <a:lnTo>
                        <a:pt x="480" y="630"/>
                      </a:lnTo>
                      <a:lnTo>
                        <a:pt x="135" y="630"/>
                      </a:lnTo>
                      <a:lnTo>
                        <a:pt x="135" y="660"/>
                      </a:lnTo>
                      <a:lnTo>
                        <a:pt x="495" y="660"/>
                      </a:lnTo>
                      <a:lnTo>
                        <a:pt x="498" y="660"/>
                      </a:lnTo>
                      <a:lnTo>
                        <a:pt x="501" y="659"/>
                      </a:lnTo>
                      <a:lnTo>
                        <a:pt x="504" y="658"/>
                      </a:lnTo>
                      <a:lnTo>
                        <a:pt x="506" y="657"/>
                      </a:lnTo>
                      <a:lnTo>
                        <a:pt x="508" y="655"/>
                      </a:lnTo>
                      <a:lnTo>
                        <a:pt x="509" y="652"/>
                      </a:lnTo>
                      <a:lnTo>
                        <a:pt x="510" y="649"/>
                      </a:lnTo>
                      <a:lnTo>
                        <a:pt x="510" y="645"/>
                      </a:lnTo>
                      <a:lnTo>
                        <a:pt x="510" y="195"/>
                      </a:lnTo>
                      <a:lnTo>
                        <a:pt x="510" y="193"/>
                      </a:lnTo>
                      <a:lnTo>
                        <a:pt x="509" y="1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297">
                  <a:extLst>
                    <a:ext uri="{FF2B5EF4-FFF2-40B4-BE49-F238E27FC236}">
                      <a16:creationId xmlns:a16="http://schemas.microsoft.com/office/drawing/2014/main" id="{0614BF99-478E-4DFC-96E5-105585E17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51600" y="2695576"/>
                  <a:ext cx="261938" cy="95250"/>
                </a:xfrm>
                <a:custGeom>
                  <a:avLst/>
                  <a:gdLst>
                    <a:gd name="T0" fmla="*/ 297 w 825"/>
                    <a:gd name="T1" fmla="*/ 59 h 300"/>
                    <a:gd name="T2" fmla="*/ 355 w 825"/>
                    <a:gd name="T3" fmla="*/ 77 h 300"/>
                    <a:gd name="T4" fmla="*/ 396 w 825"/>
                    <a:gd name="T5" fmla="*/ 102 h 300"/>
                    <a:gd name="T6" fmla="*/ 261 w 825"/>
                    <a:gd name="T7" fmla="*/ 120 h 300"/>
                    <a:gd name="T8" fmla="*/ 253 w 825"/>
                    <a:gd name="T9" fmla="*/ 123 h 300"/>
                    <a:gd name="T10" fmla="*/ 247 w 825"/>
                    <a:gd name="T11" fmla="*/ 129 h 300"/>
                    <a:gd name="T12" fmla="*/ 246 w 825"/>
                    <a:gd name="T13" fmla="*/ 139 h 300"/>
                    <a:gd name="T14" fmla="*/ 250 w 825"/>
                    <a:gd name="T15" fmla="*/ 146 h 300"/>
                    <a:gd name="T16" fmla="*/ 258 w 825"/>
                    <a:gd name="T17" fmla="*/ 149 h 300"/>
                    <a:gd name="T18" fmla="*/ 546 w 825"/>
                    <a:gd name="T19" fmla="*/ 150 h 300"/>
                    <a:gd name="T20" fmla="*/ 603 w 825"/>
                    <a:gd name="T21" fmla="*/ 155 h 300"/>
                    <a:gd name="T22" fmla="*/ 658 w 825"/>
                    <a:gd name="T23" fmla="*/ 164 h 300"/>
                    <a:gd name="T24" fmla="*/ 707 w 825"/>
                    <a:gd name="T25" fmla="*/ 179 h 300"/>
                    <a:gd name="T26" fmla="*/ 747 w 825"/>
                    <a:gd name="T27" fmla="*/ 199 h 300"/>
                    <a:gd name="T28" fmla="*/ 778 w 825"/>
                    <a:gd name="T29" fmla="*/ 221 h 300"/>
                    <a:gd name="T30" fmla="*/ 182 w 825"/>
                    <a:gd name="T31" fmla="*/ 240 h 300"/>
                    <a:gd name="T32" fmla="*/ 30 w 825"/>
                    <a:gd name="T33" fmla="*/ 29 h 300"/>
                    <a:gd name="T34" fmla="*/ 526 w 825"/>
                    <a:gd name="T35" fmla="*/ 120 h 300"/>
                    <a:gd name="T36" fmla="*/ 454 w 825"/>
                    <a:gd name="T37" fmla="*/ 117 h 300"/>
                    <a:gd name="T38" fmla="*/ 418 w 825"/>
                    <a:gd name="T39" fmla="*/ 82 h 300"/>
                    <a:gd name="T40" fmla="*/ 381 w 825"/>
                    <a:gd name="T41" fmla="*/ 57 h 300"/>
                    <a:gd name="T42" fmla="*/ 345 w 825"/>
                    <a:gd name="T43" fmla="*/ 41 h 300"/>
                    <a:gd name="T44" fmla="*/ 302 w 825"/>
                    <a:gd name="T45" fmla="*/ 29 h 300"/>
                    <a:gd name="T46" fmla="*/ 182 w 825"/>
                    <a:gd name="T47" fmla="*/ 29 h 300"/>
                    <a:gd name="T48" fmla="*/ 181 w 825"/>
                    <a:gd name="T49" fmla="*/ 9 h 300"/>
                    <a:gd name="T50" fmla="*/ 174 w 825"/>
                    <a:gd name="T51" fmla="*/ 3 h 300"/>
                    <a:gd name="T52" fmla="*/ 167 w 825"/>
                    <a:gd name="T53" fmla="*/ 0 h 300"/>
                    <a:gd name="T54" fmla="*/ 10 w 825"/>
                    <a:gd name="T55" fmla="*/ 2 h 300"/>
                    <a:gd name="T56" fmla="*/ 2 w 825"/>
                    <a:gd name="T57" fmla="*/ 7 h 300"/>
                    <a:gd name="T58" fmla="*/ 0 w 825"/>
                    <a:gd name="T59" fmla="*/ 14 h 300"/>
                    <a:gd name="T60" fmla="*/ 1 w 825"/>
                    <a:gd name="T61" fmla="*/ 292 h 300"/>
                    <a:gd name="T62" fmla="*/ 6 w 825"/>
                    <a:gd name="T63" fmla="*/ 298 h 300"/>
                    <a:gd name="T64" fmla="*/ 15 w 825"/>
                    <a:gd name="T65" fmla="*/ 300 h 300"/>
                    <a:gd name="T66" fmla="*/ 172 w 825"/>
                    <a:gd name="T67" fmla="*/ 299 h 300"/>
                    <a:gd name="T68" fmla="*/ 179 w 825"/>
                    <a:gd name="T69" fmla="*/ 294 h 300"/>
                    <a:gd name="T70" fmla="*/ 182 w 825"/>
                    <a:gd name="T71" fmla="*/ 285 h 300"/>
                    <a:gd name="T72" fmla="*/ 813 w 825"/>
                    <a:gd name="T73" fmla="*/ 270 h 300"/>
                    <a:gd name="T74" fmla="*/ 821 w 825"/>
                    <a:gd name="T75" fmla="*/ 266 h 300"/>
                    <a:gd name="T76" fmla="*/ 825 w 825"/>
                    <a:gd name="T77" fmla="*/ 259 h 300"/>
                    <a:gd name="T78" fmla="*/ 824 w 825"/>
                    <a:gd name="T79" fmla="*/ 240 h 300"/>
                    <a:gd name="T80" fmla="*/ 815 w 825"/>
                    <a:gd name="T81" fmla="*/ 220 h 300"/>
                    <a:gd name="T82" fmla="*/ 798 w 825"/>
                    <a:gd name="T83" fmla="*/ 200 h 300"/>
                    <a:gd name="T84" fmla="*/ 765 w 825"/>
                    <a:gd name="T85" fmla="*/ 174 h 300"/>
                    <a:gd name="T86" fmla="*/ 721 w 825"/>
                    <a:gd name="T87" fmla="*/ 154 h 300"/>
                    <a:gd name="T88" fmla="*/ 669 w 825"/>
                    <a:gd name="T89" fmla="*/ 137 h 300"/>
                    <a:gd name="T90" fmla="*/ 610 w 825"/>
                    <a:gd name="T91" fmla="*/ 126 h 300"/>
                    <a:gd name="T92" fmla="*/ 548 w 825"/>
                    <a:gd name="T93" fmla="*/ 120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825" h="300">
                      <a:moveTo>
                        <a:pt x="182" y="240"/>
                      </a:moveTo>
                      <a:lnTo>
                        <a:pt x="182" y="59"/>
                      </a:lnTo>
                      <a:lnTo>
                        <a:pt x="297" y="59"/>
                      </a:lnTo>
                      <a:lnTo>
                        <a:pt x="319" y="64"/>
                      </a:lnTo>
                      <a:lnTo>
                        <a:pt x="338" y="70"/>
                      </a:lnTo>
                      <a:lnTo>
                        <a:pt x="355" y="77"/>
                      </a:lnTo>
                      <a:lnTo>
                        <a:pt x="370" y="85"/>
                      </a:lnTo>
                      <a:lnTo>
                        <a:pt x="384" y="94"/>
                      </a:lnTo>
                      <a:lnTo>
                        <a:pt x="396" y="102"/>
                      </a:lnTo>
                      <a:lnTo>
                        <a:pt x="407" y="111"/>
                      </a:lnTo>
                      <a:lnTo>
                        <a:pt x="416" y="120"/>
                      </a:lnTo>
                      <a:lnTo>
                        <a:pt x="261" y="120"/>
                      </a:lnTo>
                      <a:lnTo>
                        <a:pt x="258" y="120"/>
                      </a:lnTo>
                      <a:lnTo>
                        <a:pt x="256" y="122"/>
                      </a:lnTo>
                      <a:lnTo>
                        <a:pt x="253" y="123"/>
                      </a:lnTo>
                      <a:lnTo>
                        <a:pt x="250" y="125"/>
                      </a:lnTo>
                      <a:lnTo>
                        <a:pt x="248" y="127"/>
                      </a:lnTo>
                      <a:lnTo>
                        <a:pt x="247" y="129"/>
                      </a:lnTo>
                      <a:lnTo>
                        <a:pt x="246" y="132"/>
                      </a:lnTo>
                      <a:lnTo>
                        <a:pt x="246" y="135"/>
                      </a:lnTo>
                      <a:lnTo>
                        <a:pt x="246" y="139"/>
                      </a:lnTo>
                      <a:lnTo>
                        <a:pt x="247" y="141"/>
                      </a:lnTo>
                      <a:lnTo>
                        <a:pt x="248" y="144"/>
                      </a:lnTo>
                      <a:lnTo>
                        <a:pt x="250" y="146"/>
                      </a:lnTo>
                      <a:lnTo>
                        <a:pt x="253" y="147"/>
                      </a:lnTo>
                      <a:lnTo>
                        <a:pt x="256" y="149"/>
                      </a:lnTo>
                      <a:lnTo>
                        <a:pt x="258" y="149"/>
                      </a:lnTo>
                      <a:lnTo>
                        <a:pt x="261" y="150"/>
                      </a:lnTo>
                      <a:lnTo>
                        <a:pt x="526" y="150"/>
                      </a:lnTo>
                      <a:lnTo>
                        <a:pt x="546" y="150"/>
                      </a:lnTo>
                      <a:lnTo>
                        <a:pt x="566" y="150"/>
                      </a:lnTo>
                      <a:lnTo>
                        <a:pt x="585" y="153"/>
                      </a:lnTo>
                      <a:lnTo>
                        <a:pt x="603" y="155"/>
                      </a:lnTo>
                      <a:lnTo>
                        <a:pt x="623" y="157"/>
                      </a:lnTo>
                      <a:lnTo>
                        <a:pt x="641" y="161"/>
                      </a:lnTo>
                      <a:lnTo>
                        <a:pt x="658" y="164"/>
                      </a:lnTo>
                      <a:lnTo>
                        <a:pt x="675" y="169"/>
                      </a:lnTo>
                      <a:lnTo>
                        <a:pt x="691" y="174"/>
                      </a:lnTo>
                      <a:lnTo>
                        <a:pt x="707" y="179"/>
                      </a:lnTo>
                      <a:lnTo>
                        <a:pt x="721" y="186"/>
                      </a:lnTo>
                      <a:lnTo>
                        <a:pt x="735" y="192"/>
                      </a:lnTo>
                      <a:lnTo>
                        <a:pt x="747" y="199"/>
                      </a:lnTo>
                      <a:lnTo>
                        <a:pt x="759" y="205"/>
                      </a:lnTo>
                      <a:lnTo>
                        <a:pt x="768" y="212"/>
                      </a:lnTo>
                      <a:lnTo>
                        <a:pt x="778" y="221"/>
                      </a:lnTo>
                      <a:lnTo>
                        <a:pt x="786" y="231"/>
                      </a:lnTo>
                      <a:lnTo>
                        <a:pt x="792" y="240"/>
                      </a:lnTo>
                      <a:lnTo>
                        <a:pt x="182" y="240"/>
                      </a:lnTo>
                      <a:close/>
                      <a:moveTo>
                        <a:pt x="152" y="270"/>
                      </a:moveTo>
                      <a:lnTo>
                        <a:pt x="30" y="270"/>
                      </a:lnTo>
                      <a:lnTo>
                        <a:pt x="30" y="29"/>
                      </a:lnTo>
                      <a:lnTo>
                        <a:pt x="152" y="29"/>
                      </a:lnTo>
                      <a:lnTo>
                        <a:pt x="152" y="270"/>
                      </a:lnTo>
                      <a:close/>
                      <a:moveTo>
                        <a:pt x="526" y="120"/>
                      </a:moveTo>
                      <a:lnTo>
                        <a:pt x="458" y="120"/>
                      </a:lnTo>
                      <a:lnTo>
                        <a:pt x="456" y="118"/>
                      </a:lnTo>
                      <a:lnTo>
                        <a:pt x="454" y="117"/>
                      </a:lnTo>
                      <a:lnTo>
                        <a:pt x="445" y="107"/>
                      </a:lnTo>
                      <a:lnTo>
                        <a:pt x="432" y="95"/>
                      </a:lnTo>
                      <a:lnTo>
                        <a:pt x="418" y="82"/>
                      </a:lnTo>
                      <a:lnTo>
                        <a:pt x="401" y="69"/>
                      </a:lnTo>
                      <a:lnTo>
                        <a:pt x="392" y="63"/>
                      </a:lnTo>
                      <a:lnTo>
                        <a:pt x="381" y="57"/>
                      </a:lnTo>
                      <a:lnTo>
                        <a:pt x="369" y="51"/>
                      </a:lnTo>
                      <a:lnTo>
                        <a:pt x="357" y="46"/>
                      </a:lnTo>
                      <a:lnTo>
                        <a:pt x="345" y="41"/>
                      </a:lnTo>
                      <a:lnTo>
                        <a:pt x="331" y="37"/>
                      </a:lnTo>
                      <a:lnTo>
                        <a:pt x="317" y="33"/>
                      </a:lnTo>
                      <a:lnTo>
                        <a:pt x="302" y="29"/>
                      </a:lnTo>
                      <a:lnTo>
                        <a:pt x="300" y="29"/>
                      </a:lnTo>
                      <a:lnTo>
                        <a:pt x="299" y="29"/>
                      </a:lnTo>
                      <a:lnTo>
                        <a:pt x="182" y="29"/>
                      </a:lnTo>
                      <a:lnTo>
                        <a:pt x="182" y="14"/>
                      </a:lnTo>
                      <a:lnTo>
                        <a:pt x="181" y="12"/>
                      </a:lnTo>
                      <a:lnTo>
                        <a:pt x="181" y="9"/>
                      </a:lnTo>
                      <a:lnTo>
                        <a:pt x="179" y="7"/>
                      </a:lnTo>
                      <a:lnTo>
                        <a:pt x="178" y="5"/>
                      </a:lnTo>
                      <a:lnTo>
                        <a:pt x="174" y="3"/>
                      </a:lnTo>
                      <a:lnTo>
                        <a:pt x="172" y="2"/>
                      </a:lnTo>
                      <a:lnTo>
                        <a:pt x="169" y="1"/>
                      </a:lnTo>
                      <a:lnTo>
                        <a:pt x="167" y="0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10" y="2"/>
                      </a:lnTo>
                      <a:lnTo>
                        <a:pt x="6" y="3"/>
                      </a:lnTo>
                      <a:lnTo>
                        <a:pt x="4" y="5"/>
                      </a:lnTo>
                      <a:lnTo>
                        <a:pt x="2" y="7"/>
                      </a:ln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0" y="14"/>
                      </a:lnTo>
                      <a:lnTo>
                        <a:pt x="0" y="285"/>
                      </a:lnTo>
                      <a:lnTo>
                        <a:pt x="0" y="288"/>
                      </a:lnTo>
                      <a:lnTo>
                        <a:pt x="1" y="292"/>
                      </a:lnTo>
                      <a:lnTo>
                        <a:pt x="2" y="294"/>
                      </a:lnTo>
                      <a:lnTo>
                        <a:pt x="4" y="296"/>
                      </a:lnTo>
                      <a:lnTo>
                        <a:pt x="6" y="298"/>
                      </a:lnTo>
                      <a:lnTo>
                        <a:pt x="10" y="299"/>
                      </a:lnTo>
                      <a:lnTo>
                        <a:pt x="12" y="300"/>
                      </a:lnTo>
                      <a:lnTo>
                        <a:pt x="15" y="300"/>
                      </a:lnTo>
                      <a:lnTo>
                        <a:pt x="167" y="300"/>
                      </a:lnTo>
                      <a:lnTo>
                        <a:pt x="169" y="300"/>
                      </a:lnTo>
                      <a:lnTo>
                        <a:pt x="172" y="299"/>
                      </a:lnTo>
                      <a:lnTo>
                        <a:pt x="174" y="298"/>
                      </a:lnTo>
                      <a:lnTo>
                        <a:pt x="178" y="296"/>
                      </a:lnTo>
                      <a:lnTo>
                        <a:pt x="179" y="294"/>
                      </a:lnTo>
                      <a:lnTo>
                        <a:pt x="181" y="292"/>
                      </a:lnTo>
                      <a:lnTo>
                        <a:pt x="181" y="288"/>
                      </a:lnTo>
                      <a:lnTo>
                        <a:pt x="182" y="285"/>
                      </a:lnTo>
                      <a:lnTo>
                        <a:pt x="182" y="270"/>
                      </a:lnTo>
                      <a:lnTo>
                        <a:pt x="810" y="270"/>
                      </a:lnTo>
                      <a:lnTo>
                        <a:pt x="813" y="270"/>
                      </a:lnTo>
                      <a:lnTo>
                        <a:pt x="816" y="269"/>
                      </a:lnTo>
                      <a:lnTo>
                        <a:pt x="819" y="268"/>
                      </a:lnTo>
                      <a:lnTo>
                        <a:pt x="821" y="266"/>
                      </a:lnTo>
                      <a:lnTo>
                        <a:pt x="823" y="264"/>
                      </a:lnTo>
                      <a:lnTo>
                        <a:pt x="824" y="262"/>
                      </a:lnTo>
                      <a:lnTo>
                        <a:pt x="825" y="259"/>
                      </a:lnTo>
                      <a:lnTo>
                        <a:pt x="825" y="255"/>
                      </a:lnTo>
                      <a:lnTo>
                        <a:pt x="825" y="248"/>
                      </a:lnTo>
                      <a:lnTo>
                        <a:pt x="824" y="240"/>
                      </a:lnTo>
                      <a:lnTo>
                        <a:pt x="822" y="234"/>
                      </a:lnTo>
                      <a:lnTo>
                        <a:pt x="819" y="226"/>
                      </a:lnTo>
                      <a:lnTo>
                        <a:pt x="815" y="220"/>
                      </a:lnTo>
                      <a:lnTo>
                        <a:pt x="810" y="214"/>
                      </a:lnTo>
                      <a:lnTo>
                        <a:pt x="805" y="206"/>
                      </a:lnTo>
                      <a:lnTo>
                        <a:pt x="798" y="200"/>
                      </a:lnTo>
                      <a:lnTo>
                        <a:pt x="789" y="191"/>
                      </a:lnTo>
                      <a:lnTo>
                        <a:pt x="778" y="183"/>
                      </a:lnTo>
                      <a:lnTo>
                        <a:pt x="765" y="174"/>
                      </a:lnTo>
                      <a:lnTo>
                        <a:pt x="751" y="166"/>
                      </a:lnTo>
                      <a:lnTo>
                        <a:pt x="737" y="160"/>
                      </a:lnTo>
                      <a:lnTo>
                        <a:pt x="721" y="154"/>
                      </a:lnTo>
                      <a:lnTo>
                        <a:pt x="705" y="147"/>
                      </a:lnTo>
                      <a:lnTo>
                        <a:pt x="687" y="142"/>
                      </a:lnTo>
                      <a:lnTo>
                        <a:pt x="669" y="137"/>
                      </a:lnTo>
                      <a:lnTo>
                        <a:pt x="649" y="132"/>
                      </a:lnTo>
                      <a:lnTo>
                        <a:pt x="630" y="129"/>
                      </a:lnTo>
                      <a:lnTo>
                        <a:pt x="610" y="126"/>
                      </a:lnTo>
                      <a:lnTo>
                        <a:pt x="590" y="124"/>
                      </a:lnTo>
                      <a:lnTo>
                        <a:pt x="569" y="122"/>
                      </a:lnTo>
                      <a:lnTo>
                        <a:pt x="548" y="120"/>
                      </a:lnTo>
                      <a:lnTo>
                        <a:pt x="526" y="1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B6E2F8-2F7F-4355-920C-0A8F602F28F6}"/>
              </a:ext>
            </a:extLst>
          </p:cNvPr>
          <p:cNvGrpSpPr/>
          <p:nvPr/>
        </p:nvGrpSpPr>
        <p:grpSpPr>
          <a:xfrm>
            <a:off x="4902682" y="3566086"/>
            <a:ext cx="6651143" cy="1096240"/>
            <a:chOff x="4902682" y="3566086"/>
            <a:chExt cx="6651143" cy="1096240"/>
          </a:xfrm>
        </p:grpSpPr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9CE19550-C58C-4D08-A9E4-4D1C259FE62C}"/>
                </a:ext>
              </a:extLst>
            </p:cNvPr>
            <p:cNvSpPr txBox="1">
              <a:spLocks/>
            </p:cNvSpPr>
            <p:nvPr/>
          </p:nvSpPr>
          <p:spPr>
            <a:xfrm>
              <a:off x="6294644" y="3621764"/>
              <a:ext cx="5259181" cy="984885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rgbClr val="3D4752"/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rgbClr val="3D4752"/>
                  </a:solidFill>
                  <a:latin typeface="+mj-lt"/>
                </a:rPr>
                <a:t>.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/>
                <a:t>Lorem ipsum dolor sit </a:t>
              </a:r>
              <a:r>
                <a:rPr lang="en-US" sz="1200" dirty="0" err="1"/>
                <a:t>amet</a:t>
              </a:r>
              <a:r>
                <a:rPr lang="en-US" sz="1200" dirty="0"/>
                <a:t>, </a:t>
              </a:r>
              <a:r>
                <a:rPr lang="en-US" sz="1200" dirty="0" err="1"/>
                <a:t>consectetur</a:t>
              </a:r>
              <a:r>
                <a:rPr lang="en-US" sz="1200" dirty="0"/>
                <a:t> </a:t>
              </a:r>
              <a:r>
                <a:rPr lang="en-US" sz="1200" dirty="0" err="1"/>
                <a:t>adipiscing</a:t>
              </a:r>
              <a:r>
                <a:rPr lang="en-US" sz="1200" dirty="0"/>
                <a:t> </a:t>
              </a:r>
              <a:r>
                <a:rPr lang="en-US" sz="1200" dirty="0" err="1"/>
                <a:t>elit</a:t>
              </a:r>
              <a:r>
                <a:rPr lang="en-US" sz="1200" dirty="0"/>
                <a:t>. Sed </a:t>
              </a:r>
              <a:r>
                <a:rPr lang="en-US" sz="1200" dirty="0" err="1"/>
                <a:t>imperdiet</a:t>
              </a:r>
              <a:r>
                <a:rPr lang="en-US" sz="1200" dirty="0"/>
                <a:t> fermentum </a:t>
              </a:r>
              <a:r>
                <a:rPr lang="en-US" sz="1200" dirty="0" err="1"/>
                <a:t>lectus</a:t>
              </a:r>
              <a:r>
                <a:rPr lang="en-US" sz="1200" dirty="0"/>
                <a:t> et </a:t>
              </a:r>
              <a:r>
                <a:rPr lang="en-US" sz="1200" dirty="0" err="1"/>
                <a:t>mollis</a:t>
              </a:r>
              <a:r>
                <a:rPr lang="en-US" sz="1200" dirty="0"/>
                <a:t>. </a:t>
              </a:r>
              <a:r>
                <a:rPr lang="en-US" sz="1200" dirty="0" err="1"/>
                <a:t>Praesent</a:t>
              </a:r>
              <a:r>
                <a:rPr lang="en-US" sz="1200" dirty="0"/>
                <a:t> </a:t>
              </a:r>
              <a:r>
                <a:rPr lang="en-US" sz="1200" dirty="0" err="1"/>
                <a:t>mattis</a:t>
              </a:r>
              <a:r>
                <a:rPr lang="en-US" sz="1200" dirty="0"/>
                <a:t>, ante in </a:t>
              </a:r>
              <a:r>
                <a:rPr lang="en-US" sz="1200" dirty="0" err="1"/>
                <a:t>accumsan</a:t>
              </a:r>
              <a:r>
                <a:rPr lang="en-US" sz="1200" dirty="0"/>
                <a:t> </a:t>
              </a:r>
              <a:r>
                <a:rPr lang="en-US" sz="1200" dirty="0" err="1"/>
                <a:t>placerat</a:t>
              </a:r>
              <a:r>
                <a:rPr lang="en-US" sz="1200" dirty="0"/>
                <a:t>, </a:t>
              </a:r>
              <a:r>
                <a:rPr lang="en-US" sz="1200" dirty="0" err="1"/>
                <a:t>eros</a:t>
              </a:r>
              <a:r>
                <a:rPr lang="en-US" sz="1200" dirty="0"/>
                <a:t> dui </a:t>
              </a:r>
              <a:r>
                <a:rPr lang="en-US" sz="1200" dirty="0" err="1"/>
                <a:t>suscipit</a:t>
              </a:r>
              <a:r>
                <a:rPr lang="en-US" sz="1200" dirty="0"/>
                <a:t> </a:t>
              </a:r>
              <a:r>
                <a:rPr lang="en-US" sz="1200" dirty="0" err="1"/>
                <a:t>odio</a:t>
              </a:r>
              <a:r>
                <a:rPr lang="en-US" sz="1200" dirty="0"/>
                <a:t>.</a:t>
              </a:r>
              <a:endParaRPr lang="en-US" sz="1200" b="1" dirty="0">
                <a:solidFill>
                  <a:srgbClr val="3D4752"/>
                </a:solidFill>
                <a:latin typeface="+mj-l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1E6B461-8C77-417E-93E2-3D6009D89D4E}"/>
                </a:ext>
              </a:extLst>
            </p:cNvPr>
            <p:cNvGrpSpPr/>
            <p:nvPr/>
          </p:nvGrpSpPr>
          <p:grpSpPr>
            <a:xfrm>
              <a:off x="4902682" y="3566086"/>
              <a:ext cx="1096242" cy="1096240"/>
              <a:chOff x="4902682" y="3566086"/>
              <a:chExt cx="1096242" cy="109624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9A3E728-7FA4-4169-98A9-E2EC25B3FE14}"/>
                  </a:ext>
                </a:extLst>
              </p:cNvPr>
              <p:cNvSpPr/>
              <p:nvPr/>
            </p:nvSpPr>
            <p:spPr>
              <a:xfrm>
                <a:off x="4902682" y="3566086"/>
                <a:ext cx="1096242" cy="109624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42F6EFE7-3C07-4A4E-8DB4-7D580AF5BABC}"/>
                  </a:ext>
                </a:extLst>
              </p:cNvPr>
              <p:cNvGrpSpPr/>
              <p:nvPr/>
            </p:nvGrpSpPr>
            <p:grpSpPr>
              <a:xfrm>
                <a:off x="5256969" y="3861805"/>
                <a:ext cx="387668" cy="504802"/>
                <a:chOff x="11066463" y="1360488"/>
                <a:chExt cx="220663" cy="287338"/>
              </a:xfrm>
              <a:solidFill>
                <a:schemeClr val="accent2"/>
              </a:solidFill>
            </p:grpSpPr>
            <p:sp>
              <p:nvSpPr>
                <p:cNvPr id="69" name="Freeform 180">
                  <a:extLst>
                    <a:ext uri="{FF2B5EF4-FFF2-40B4-BE49-F238E27FC236}">
                      <a16:creationId xmlns:a16="http://schemas.microsoft.com/office/drawing/2014/main" id="{5D06C7F1-6B0B-4308-BBE9-ABC65963CC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66463" y="1360488"/>
                  <a:ext cx="220663" cy="287338"/>
                </a:xfrm>
                <a:custGeom>
                  <a:avLst/>
                  <a:gdLst>
                    <a:gd name="T0" fmla="*/ 30 w 691"/>
                    <a:gd name="T1" fmla="*/ 871 h 901"/>
                    <a:gd name="T2" fmla="*/ 30 w 691"/>
                    <a:gd name="T3" fmla="*/ 30 h 901"/>
                    <a:gd name="T4" fmla="*/ 421 w 691"/>
                    <a:gd name="T5" fmla="*/ 30 h 901"/>
                    <a:gd name="T6" fmla="*/ 421 w 691"/>
                    <a:gd name="T7" fmla="*/ 254 h 901"/>
                    <a:gd name="T8" fmla="*/ 421 w 691"/>
                    <a:gd name="T9" fmla="*/ 258 h 901"/>
                    <a:gd name="T10" fmla="*/ 422 w 691"/>
                    <a:gd name="T11" fmla="*/ 261 h 901"/>
                    <a:gd name="T12" fmla="*/ 423 w 691"/>
                    <a:gd name="T13" fmla="*/ 263 h 901"/>
                    <a:gd name="T14" fmla="*/ 425 w 691"/>
                    <a:gd name="T15" fmla="*/ 265 h 901"/>
                    <a:gd name="T16" fmla="*/ 427 w 691"/>
                    <a:gd name="T17" fmla="*/ 267 h 901"/>
                    <a:gd name="T18" fmla="*/ 429 w 691"/>
                    <a:gd name="T19" fmla="*/ 268 h 901"/>
                    <a:gd name="T20" fmla="*/ 432 w 691"/>
                    <a:gd name="T21" fmla="*/ 269 h 901"/>
                    <a:gd name="T22" fmla="*/ 436 w 691"/>
                    <a:gd name="T23" fmla="*/ 269 h 901"/>
                    <a:gd name="T24" fmla="*/ 660 w 691"/>
                    <a:gd name="T25" fmla="*/ 269 h 901"/>
                    <a:gd name="T26" fmla="*/ 660 w 691"/>
                    <a:gd name="T27" fmla="*/ 871 h 901"/>
                    <a:gd name="T28" fmla="*/ 30 w 691"/>
                    <a:gd name="T29" fmla="*/ 871 h 901"/>
                    <a:gd name="T30" fmla="*/ 450 w 691"/>
                    <a:gd name="T31" fmla="*/ 52 h 901"/>
                    <a:gd name="T32" fmla="*/ 640 w 691"/>
                    <a:gd name="T33" fmla="*/ 239 h 901"/>
                    <a:gd name="T34" fmla="*/ 450 w 691"/>
                    <a:gd name="T35" fmla="*/ 239 h 901"/>
                    <a:gd name="T36" fmla="*/ 450 w 691"/>
                    <a:gd name="T37" fmla="*/ 52 h 901"/>
                    <a:gd name="T38" fmla="*/ 686 w 691"/>
                    <a:gd name="T39" fmla="*/ 244 h 901"/>
                    <a:gd name="T40" fmla="*/ 446 w 691"/>
                    <a:gd name="T41" fmla="*/ 4 h 901"/>
                    <a:gd name="T42" fmla="*/ 444 w 691"/>
                    <a:gd name="T43" fmla="*/ 2 h 901"/>
                    <a:gd name="T44" fmla="*/ 441 w 691"/>
                    <a:gd name="T45" fmla="*/ 1 h 901"/>
                    <a:gd name="T46" fmla="*/ 439 w 691"/>
                    <a:gd name="T47" fmla="*/ 0 h 901"/>
                    <a:gd name="T48" fmla="*/ 436 w 691"/>
                    <a:gd name="T49" fmla="*/ 0 h 901"/>
                    <a:gd name="T50" fmla="*/ 15 w 691"/>
                    <a:gd name="T51" fmla="*/ 0 h 901"/>
                    <a:gd name="T52" fmla="*/ 12 w 691"/>
                    <a:gd name="T53" fmla="*/ 0 h 901"/>
                    <a:gd name="T54" fmla="*/ 9 w 691"/>
                    <a:gd name="T55" fmla="*/ 1 h 901"/>
                    <a:gd name="T56" fmla="*/ 6 w 691"/>
                    <a:gd name="T57" fmla="*/ 2 h 901"/>
                    <a:gd name="T58" fmla="*/ 4 w 691"/>
                    <a:gd name="T59" fmla="*/ 4 h 901"/>
                    <a:gd name="T60" fmla="*/ 2 w 691"/>
                    <a:gd name="T61" fmla="*/ 6 h 901"/>
                    <a:gd name="T62" fmla="*/ 1 w 691"/>
                    <a:gd name="T63" fmla="*/ 9 h 901"/>
                    <a:gd name="T64" fmla="*/ 0 w 691"/>
                    <a:gd name="T65" fmla="*/ 11 h 901"/>
                    <a:gd name="T66" fmla="*/ 0 w 691"/>
                    <a:gd name="T67" fmla="*/ 15 h 901"/>
                    <a:gd name="T68" fmla="*/ 0 w 691"/>
                    <a:gd name="T69" fmla="*/ 886 h 901"/>
                    <a:gd name="T70" fmla="*/ 0 w 691"/>
                    <a:gd name="T71" fmla="*/ 889 h 901"/>
                    <a:gd name="T72" fmla="*/ 1 w 691"/>
                    <a:gd name="T73" fmla="*/ 891 h 901"/>
                    <a:gd name="T74" fmla="*/ 2 w 691"/>
                    <a:gd name="T75" fmla="*/ 894 h 901"/>
                    <a:gd name="T76" fmla="*/ 4 w 691"/>
                    <a:gd name="T77" fmla="*/ 897 h 901"/>
                    <a:gd name="T78" fmla="*/ 6 w 691"/>
                    <a:gd name="T79" fmla="*/ 898 h 901"/>
                    <a:gd name="T80" fmla="*/ 9 w 691"/>
                    <a:gd name="T81" fmla="*/ 900 h 901"/>
                    <a:gd name="T82" fmla="*/ 12 w 691"/>
                    <a:gd name="T83" fmla="*/ 900 h 901"/>
                    <a:gd name="T84" fmla="*/ 15 w 691"/>
                    <a:gd name="T85" fmla="*/ 901 h 901"/>
                    <a:gd name="T86" fmla="*/ 676 w 691"/>
                    <a:gd name="T87" fmla="*/ 901 h 901"/>
                    <a:gd name="T88" fmla="*/ 678 w 691"/>
                    <a:gd name="T89" fmla="*/ 900 h 901"/>
                    <a:gd name="T90" fmla="*/ 682 w 691"/>
                    <a:gd name="T91" fmla="*/ 900 h 901"/>
                    <a:gd name="T92" fmla="*/ 684 w 691"/>
                    <a:gd name="T93" fmla="*/ 898 h 901"/>
                    <a:gd name="T94" fmla="*/ 686 w 691"/>
                    <a:gd name="T95" fmla="*/ 897 h 901"/>
                    <a:gd name="T96" fmla="*/ 688 w 691"/>
                    <a:gd name="T97" fmla="*/ 894 h 901"/>
                    <a:gd name="T98" fmla="*/ 689 w 691"/>
                    <a:gd name="T99" fmla="*/ 891 h 901"/>
                    <a:gd name="T100" fmla="*/ 690 w 691"/>
                    <a:gd name="T101" fmla="*/ 889 h 901"/>
                    <a:gd name="T102" fmla="*/ 691 w 691"/>
                    <a:gd name="T103" fmla="*/ 886 h 901"/>
                    <a:gd name="T104" fmla="*/ 691 w 691"/>
                    <a:gd name="T105" fmla="*/ 254 h 901"/>
                    <a:gd name="T106" fmla="*/ 689 w 691"/>
                    <a:gd name="T107" fmla="*/ 249 h 901"/>
                    <a:gd name="T108" fmla="*/ 686 w 691"/>
                    <a:gd name="T109" fmla="*/ 244 h 9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91" h="901">
                      <a:moveTo>
                        <a:pt x="30" y="871"/>
                      </a:moveTo>
                      <a:lnTo>
                        <a:pt x="30" y="30"/>
                      </a:lnTo>
                      <a:lnTo>
                        <a:pt x="421" y="30"/>
                      </a:lnTo>
                      <a:lnTo>
                        <a:pt x="421" y="254"/>
                      </a:lnTo>
                      <a:lnTo>
                        <a:pt x="421" y="258"/>
                      </a:lnTo>
                      <a:lnTo>
                        <a:pt x="422" y="261"/>
                      </a:lnTo>
                      <a:lnTo>
                        <a:pt x="423" y="263"/>
                      </a:lnTo>
                      <a:lnTo>
                        <a:pt x="425" y="265"/>
                      </a:lnTo>
                      <a:lnTo>
                        <a:pt x="427" y="267"/>
                      </a:lnTo>
                      <a:lnTo>
                        <a:pt x="429" y="268"/>
                      </a:lnTo>
                      <a:lnTo>
                        <a:pt x="432" y="269"/>
                      </a:lnTo>
                      <a:lnTo>
                        <a:pt x="436" y="269"/>
                      </a:lnTo>
                      <a:lnTo>
                        <a:pt x="660" y="269"/>
                      </a:lnTo>
                      <a:lnTo>
                        <a:pt x="660" y="871"/>
                      </a:lnTo>
                      <a:lnTo>
                        <a:pt x="30" y="871"/>
                      </a:lnTo>
                      <a:close/>
                      <a:moveTo>
                        <a:pt x="450" y="52"/>
                      </a:moveTo>
                      <a:lnTo>
                        <a:pt x="640" y="239"/>
                      </a:lnTo>
                      <a:lnTo>
                        <a:pt x="450" y="239"/>
                      </a:lnTo>
                      <a:lnTo>
                        <a:pt x="450" y="52"/>
                      </a:lnTo>
                      <a:close/>
                      <a:moveTo>
                        <a:pt x="686" y="244"/>
                      </a:moveTo>
                      <a:lnTo>
                        <a:pt x="446" y="4"/>
                      </a:lnTo>
                      <a:lnTo>
                        <a:pt x="444" y="2"/>
                      </a:lnTo>
                      <a:lnTo>
                        <a:pt x="441" y="1"/>
                      </a:lnTo>
                      <a:lnTo>
                        <a:pt x="439" y="0"/>
                      </a:lnTo>
                      <a:lnTo>
                        <a:pt x="436" y="0"/>
                      </a:lnTo>
                      <a:lnTo>
                        <a:pt x="15" y="0"/>
                      </a:lnTo>
                      <a:lnTo>
                        <a:pt x="12" y="0"/>
                      </a:lnTo>
                      <a:lnTo>
                        <a:pt x="9" y="1"/>
                      </a:lnTo>
                      <a:lnTo>
                        <a:pt x="6" y="2"/>
                      </a:lnTo>
                      <a:lnTo>
                        <a:pt x="4" y="4"/>
                      </a:lnTo>
                      <a:lnTo>
                        <a:pt x="2" y="6"/>
                      </a:lnTo>
                      <a:lnTo>
                        <a:pt x="1" y="9"/>
                      </a:lnTo>
                      <a:lnTo>
                        <a:pt x="0" y="11"/>
                      </a:lnTo>
                      <a:lnTo>
                        <a:pt x="0" y="15"/>
                      </a:lnTo>
                      <a:lnTo>
                        <a:pt x="0" y="886"/>
                      </a:lnTo>
                      <a:lnTo>
                        <a:pt x="0" y="889"/>
                      </a:lnTo>
                      <a:lnTo>
                        <a:pt x="1" y="891"/>
                      </a:lnTo>
                      <a:lnTo>
                        <a:pt x="2" y="894"/>
                      </a:lnTo>
                      <a:lnTo>
                        <a:pt x="4" y="897"/>
                      </a:lnTo>
                      <a:lnTo>
                        <a:pt x="6" y="898"/>
                      </a:lnTo>
                      <a:lnTo>
                        <a:pt x="9" y="900"/>
                      </a:lnTo>
                      <a:lnTo>
                        <a:pt x="12" y="900"/>
                      </a:lnTo>
                      <a:lnTo>
                        <a:pt x="15" y="901"/>
                      </a:lnTo>
                      <a:lnTo>
                        <a:pt x="676" y="901"/>
                      </a:lnTo>
                      <a:lnTo>
                        <a:pt x="678" y="900"/>
                      </a:lnTo>
                      <a:lnTo>
                        <a:pt x="682" y="900"/>
                      </a:lnTo>
                      <a:lnTo>
                        <a:pt x="684" y="898"/>
                      </a:lnTo>
                      <a:lnTo>
                        <a:pt x="686" y="897"/>
                      </a:lnTo>
                      <a:lnTo>
                        <a:pt x="688" y="894"/>
                      </a:lnTo>
                      <a:lnTo>
                        <a:pt x="689" y="891"/>
                      </a:lnTo>
                      <a:lnTo>
                        <a:pt x="690" y="889"/>
                      </a:lnTo>
                      <a:lnTo>
                        <a:pt x="691" y="886"/>
                      </a:lnTo>
                      <a:lnTo>
                        <a:pt x="691" y="254"/>
                      </a:lnTo>
                      <a:lnTo>
                        <a:pt x="689" y="249"/>
                      </a:lnTo>
                      <a:lnTo>
                        <a:pt x="686" y="2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81">
                  <a:extLst>
                    <a:ext uri="{FF2B5EF4-FFF2-40B4-BE49-F238E27FC236}">
                      <a16:creationId xmlns:a16="http://schemas.microsoft.com/office/drawing/2014/main" id="{47EBDB69-9CEB-4671-A621-3B1B8223F8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0763" y="1474788"/>
                  <a:ext cx="57150" cy="9525"/>
                </a:xfrm>
                <a:custGeom>
                  <a:avLst/>
                  <a:gdLst>
                    <a:gd name="T0" fmla="*/ 167 w 182"/>
                    <a:gd name="T1" fmla="*/ 0 h 31"/>
                    <a:gd name="T2" fmla="*/ 15 w 182"/>
                    <a:gd name="T3" fmla="*/ 0 h 31"/>
                    <a:gd name="T4" fmla="*/ 13 w 182"/>
                    <a:gd name="T5" fmla="*/ 1 h 31"/>
                    <a:gd name="T6" fmla="*/ 10 w 182"/>
                    <a:gd name="T7" fmla="*/ 2 h 31"/>
                    <a:gd name="T8" fmla="*/ 8 w 182"/>
                    <a:gd name="T9" fmla="*/ 3 h 31"/>
                    <a:gd name="T10" fmla="*/ 5 w 182"/>
                    <a:gd name="T11" fmla="*/ 6 h 31"/>
                    <a:gd name="T12" fmla="*/ 4 w 182"/>
                    <a:gd name="T13" fmla="*/ 8 h 31"/>
                    <a:gd name="T14" fmla="*/ 1 w 182"/>
                    <a:gd name="T15" fmla="*/ 10 h 31"/>
                    <a:gd name="T16" fmla="*/ 1 w 182"/>
                    <a:gd name="T17" fmla="*/ 13 h 31"/>
                    <a:gd name="T18" fmla="*/ 0 w 182"/>
                    <a:gd name="T19" fmla="*/ 15 h 31"/>
                    <a:gd name="T20" fmla="*/ 1 w 182"/>
                    <a:gd name="T21" fmla="*/ 20 h 31"/>
                    <a:gd name="T22" fmla="*/ 1 w 182"/>
                    <a:gd name="T23" fmla="*/ 22 h 31"/>
                    <a:gd name="T24" fmla="*/ 4 w 182"/>
                    <a:gd name="T25" fmla="*/ 25 h 31"/>
                    <a:gd name="T26" fmla="*/ 5 w 182"/>
                    <a:gd name="T27" fmla="*/ 27 h 31"/>
                    <a:gd name="T28" fmla="*/ 8 w 182"/>
                    <a:gd name="T29" fmla="*/ 28 h 31"/>
                    <a:gd name="T30" fmla="*/ 10 w 182"/>
                    <a:gd name="T31" fmla="*/ 30 h 31"/>
                    <a:gd name="T32" fmla="*/ 13 w 182"/>
                    <a:gd name="T33" fmla="*/ 30 h 31"/>
                    <a:gd name="T34" fmla="*/ 15 w 182"/>
                    <a:gd name="T35" fmla="*/ 31 h 31"/>
                    <a:gd name="T36" fmla="*/ 167 w 182"/>
                    <a:gd name="T37" fmla="*/ 31 h 31"/>
                    <a:gd name="T38" fmla="*/ 171 w 182"/>
                    <a:gd name="T39" fmla="*/ 30 h 31"/>
                    <a:gd name="T40" fmla="*/ 173 w 182"/>
                    <a:gd name="T41" fmla="*/ 30 h 31"/>
                    <a:gd name="T42" fmla="*/ 176 w 182"/>
                    <a:gd name="T43" fmla="*/ 28 h 31"/>
                    <a:gd name="T44" fmla="*/ 178 w 182"/>
                    <a:gd name="T45" fmla="*/ 27 h 31"/>
                    <a:gd name="T46" fmla="*/ 180 w 182"/>
                    <a:gd name="T47" fmla="*/ 25 h 31"/>
                    <a:gd name="T48" fmla="*/ 181 w 182"/>
                    <a:gd name="T49" fmla="*/ 22 h 31"/>
                    <a:gd name="T50" fmla="*/ 182 w 182"/>
                    <a:gd name="T51" fmla="*/ 20 h 31"/>
                    <a:gd name="T52" fmla="*/ 182 w 182"/>
                    <a:gd name="T53" fmla="*/ 15 h 31"/>
                    <a:gd name="T54" fmla="*/ 182 w 182"/>
                    <a:gd name="T55" fmla="*/ 13 h 31"/>
                    <a:gd name="T56" fmla="*/ 181 w 182"/>
                    <a:gd name="T57" fmla="*/ 10 h 31"/>
                    <a:gd name="T58" fmla="*/ 180 w 182"/>
                    <a:gd name="T59" fmla="*/ 8 h 31"/>
                    <a:gd name="T60" fmla="*/ 178 w 182"/>
                    <a:gd name="T61" fmla="*/ 6 h 31"/>
                    <a:gd name="T62" fmla="*/ 176 w 182"/>
                    <a:gd name="T63" fmla="*/ 3 h 31"/>
                    <a:gd name="T64" fmla="*/ 173 w 182"/>
                    <a:gd name="T65" fmla="*/ 2 h 31"/>
                    <a:gd name="T66" fmla="*/ 171 w 182"/>
                    <a:gd name="T67" fmla="*/ 1 h 31"/>
                    <a:gd name="T68" fmla="*/ 167 w 182"/>
                    <a:gd name="T69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2" h="31">
                      <a:moveTo>
                        <a:pt x="167" y="0"/>
                      </a:moveTo>
                      <a:lnTo>
                        <a:pt x="15" y="0"/>
                      </a:lnTo>
                      <a:lnTo>
                        <a:pt x="13" y="1"/>
                      </a:lnTo>
                      <a:lnTo>
                        <a:pt x="10" y="2"/>
                      </a:lnTo>
                      <a:lnTo>
                        <a:pt x="8" y="3"/>
                      </a:lnTo>
                      <a:lnTo>
                        <a:pt x="5" y="6"/>
                      </a:lnTo>
                      <a:lnTo>
                        <a:pt x="4" y="8"/>
                      </a:lnTo>
                      <a:lnTo>
                        <a:pt x="1" y="10"/>
                      </a:lnTo>
                      <a:lnTo>
                        <a:pt x="1" y="13"/>
                      </a:lnTo>
                      <a:lnTo>
                        <a:pt x="0" y="15"/>
                      </a:lnTo>
                      <a:lnTo>
                        <a:pt x="1" y="20"/>
                      </a:lnTo>
                      <a:lnTo>
                        <a:pt x="1" y="22"/>
                      </a:lnTo>
                      <a:lnTo>
                        <a:pt x="4" y="25"/>
                      </a:lnTo>
                      <a:lnTo>
                        <a:pt x="5" y="27"/>
                      </a:lnTo>
                      <a:lnTo>
                        <a:pt x="8" y="28"/>
                      </a:lnTo>
                      <a:lnTo>
                        <a:pt x="10" y="30"/>
                      </a:lnTo>
                      <a:lnTo>
                        <a:pt x="13" y="30"/>
                      </a:lnTo>
                      <a:lnTo>
                        <a:pt x="15" y="31"/>
                      </a:lnTo>
                      <a:lnTo>
                        <a:pt x="167" y="31"/>
                      </a:lnTo>
                      <a:lnTo>
                        <a:pt x="171" y="30"/>
                      </a:lnTo>
                      <a:lnTo>
                        <a:pt x="173" y="30"/>
                      </a:lnTo>
                      <a:lnTo>
                        <a:pt x="176" y="28"/>
                      </a:lnTo>
                      <a:lnTo>
                        <a:pt x="178" y="27"/>
                      </a:lnTo>
                      <a:lnTo>
                        <a:pt x="180" y="25"/>
                      </a:lnTo>
                      <a:lnTo>
                        <a:pt x="181" y="22"/>
                      </a:lnTo>
                      <a:lnTo>
                        <a:pt x="182" y="20"/>
                      </a:lnTo>
                      <a:lnTo>
                        <a:pt x="182" y="15"/>
                      </a:lnTo>
                      <a:lnTo>
                        <a:pt x="182" y="13"/>
                      </a:lnTo>
                      <a:lnTo>
                        <a:pt x="181" y="10"/>
                      </a:lnTo>
                      <a:lnTo>
                        <a:pt x="180" y="8"/>
                      </a:lnTo>
                      <a:lnTo>
                        <a:pt x="178" y="6"/>
                      </a:lnTo>
                      <a:lnTo>
                        <a:pt x="176" y="3"/>
                      </a:lnTo>
                      <a:lnTo>
                        <a:pt x="173" y="2"/>
                      </a:lnTo>
                      <a:lnTo>
                        <a:pt x="171" y="1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82">
                  <a:extLst>
                    <a:ext uri="{FF2B5EF4-FFF2-40B4-BE49-F238E27FC236}">
                      <a16:creationId xmlns:a16="http://schemas.microsoft.com/office/drawing/2014/main" id="{0194DB5E-21A5-48A1-8FC2-8A3FA2461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0763" y="1522413"/>
                  <a:ext cx="57150" cy="9525"/>
                </a:xfrm>
                <a:custGeom>
                  <a:avLst/>
                  <a:gdLst>
                    <a:gd name="T0" fmla="*/ 167 w 182"/>
                    <a:gd name="T1" fmla="*/ 0 h 30"/>
                    <a:gd name="T2" fmla="*/ 15 w 182"/>
                    <a:gd name="T3" fmla="*/ 0 h 30"/>
                    <a:gd name="T4" fmla="*/ 13 w 182"/>
                    <a:gd name="T5" fmla="*/ 0 h 30"/>
                    <a:gd name="T6" fmla="*/ 10 w 182"/>
                    <a:gd name="T7" fmla="*/ 1 h 30"/>
                    <a:gd name="T8" fmla="*/ 8 w 182"/>
                    <a:gd name="T9" fmla="*/ 2 h 30"/>
                    <a:gd name="T10" fmla="*/ 5 w 182"/>
                    <a:gd name="T11" fmla="*/ 4 h 30"/>
                    <a:gd name="T12" fmla="*/ 4 w 182"/>
                    <a:gd name="T13" fmla="*/ 7 h 30"/>
                    <a:gd name="T14" fmla="*/ 1 w 182"/>
                    <a:gd name="T15" fmla="*/ 10 h 30"/>
                    <a:gd name="T16" fmla="*/ 1 w 182"/>
                    <a:gd name="T17" fmla="*/ 12 h 30"/>
                    <a:gd name="T18" fmla="*/ 0 w 182"/>
                    <a:gd name="T19" fmla="*/ 15 h 30"/>
                    <a:gd name="T20" fmla="*/ 1 w 182"/>
                    <a:gd name="T21" fmla="*/ 18 h 30"/>
                    <a:gd name="T22" fmla="*/ 1 w 182"/>
                    <a:gd name="T23" fmla="*/ 22 h 30"/>
                    <a:gd name="T24" fmla="*/ 4 w 182"/>
                    <a:gd name="T25" fmla="*/ 24 h 30"/>
                    <a:gd name="T26" fmla="*/ 5 w 182"/>
                    <a:gd name="T27" fmla="*/ 26 h 30"/>
                    <a:gd name="T28" fmla="*/ 8 w 182"/>
                    <a:gd name="T29" fmla="*/ 28 h 30"/>
                    <a:gd name="T30" fmla="*/ 10 w 182"/>
                    <a:gd name="T31" fmla="*/ 29 h 30"/>
                    <a:gd name="T32" fmla="*/ 13 w 182"/>
                    <a:gd name="T33" fmla="*/ 30 h 30"/>
                    <a:gd name="T34" fmla="*/ 15 w 182"/>
                    <a:gd name="T35" fmla="*/ 30 h 30"/>
                    <a:gd name="T36" fmla="*/ 167 w 182"/>
                    <a:gd name="T37" fmla="*/ 30 h 30"/>
                    <a:gd name="T38" fmla="*/ 171 w 182"/>
                    <a:gd name="T39" fmla="*/ 30 h 30"/>
                    <a:gd name="T40" fmla="*/ 173 w 182"/>
                    <a:gd name="T41" fmla="*/ 29 h 30"/>
                    <a:gd name="T42" fmla="*/ 176 w 182"/>
                    <a:gd name="T43" fmla="*/ 28 h 30"/>
                    <a:gd name="T44" fmla="*/ 178 w 182"/>
                    <a:gd name="T45" fmla="*/ 26 h 30"/>
                    <a:gd name="T46" fmla="*/ 180 w 182"/>
                    <a:gd name="T47" fmla="*/ 24 h 30"/>
                    <a:gd name="T48" fmla="*/ 181 w 182"/>
                    <a:gd name="T49" fmla="*/ 22 h 30"/>
                    <a:gd name="T50" fmla="*/ 182 w 182"/>
                    <a:gd name="T51" fmla="*/ 18 h 30"/>
                    <a:gd name="T52" fmla="*/ 182 w 182"/>
                    <a:gd name="T53" fmla="*/ 15 h 30"/>
                    <a:gd name="T54" fmla="*/ 182 w 182"/>
                    <a:gd name="T55" fmla="*/ 12 h 30"/>
                    <a:gd name="T56" fmla="*/ 181 w 182"/>
                    <a:gd name="T57" fmla="*/ 10 h 30"/>
                    <a:gd name="T58" fmla="*/ 180 w 182"/>
                    <a:gd name="T59" fmla="*/ 7 h 30"/>
                    <a:gd name="T60" fmla="*/ 178 w 182"/>
                    <a:gd name="T61" fmla="*/ 4 h 30"/>
                    <a:gd name="T62" fmla="*/ 176 w 182"/>
                    <a:gd name="T63" fmla="*/ 2 h 30"/>
                    <a:gd name="T64" fmla="*/ 173 w 182"/>
                    <a:gd name="T65" fmla="*/ 1 h 30"/>
                    <a:gd name="T66" fmla="*/ 171 w 182"/>
                    <a:gd name="T67" fmla="*/ 0 h 30"/>
                    <a:gd name="T68" fmla="*/ 167 w 182"/>
                    <a:gd name="T6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2" h="30">
                      <a:moveTo>
                        <a:pt x="167" y="0"/>
                      </a:moveTo>
                      <a:lnTo>
                        <a:pt x="15" y="0"/>
                      </a:lnTo>
                      <a:lnTo>
                        <a:pt x="13" y="0"/>
                      </a:lnTo>
                      <a:lnTo>
                        <a:pt x="10" y="1"/>
                      </a:lnTo>
                      <a:lnTo>
                        <a:pt x="8" y="2"/>
                      </a:lnTo>
                      <a:lnTo>
                        <a:pt x="5" y="4"/>
                      </a:lnTo>
                      <a:lnTo>
                        <a:pt x="4" y="7"/>
                      </a:lnTo>
                      <a:lnTo>
                        <a:pt x="1" y="10"/>
                      </a:lnTo>
                      <a:lnTo>
                        <a:pt x="1" y="12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1" y="22"/>
                      </a:lnTo>
                      <a:lnTo>
                        <a:pt x="4" y="24"/>
                      </a:lnTo>
                      <a:lnTo>
                        <a:pt x="5" y="26"/>
                      </a:lnTo>
                      <a:lnTo>
                        <a:pt x="8" y="28"/>
                      </a:lnTo>
                      <a:lnTo>
                        <a:pt x="10" y="29"/>
                      </a:lnTo>
                      <a:lnTo>
                        <a:pt x="13" y="30"/>
                      </a:lnTo>
                      <a:lnTo>
                        <a:pt x="15" y="30"/>
                      </a:lnTo>
                      <a:lnTo>
                        <a:pt x="167" y="30"/>
                      </a:lnTo>
                      <a:lnTo>
                        <a:pt x="171" y="30"/>
                      </a:lnTo>
                      <a:lnTo>
                        <a:pt x="173" y="29"/>
                      </a:lnTo>
                      <a:lnTo>
                        <a:pt x="176" y="28"/>
                      </a:lnTo>
                      <a:lnTo>
                        <a:pt x="178" y="26"/>
                      </a:lnTo>
                      <a:lnTo>
                        <a:pt x="180" y="24"/>
                      </a:lnTo>
                      <a:lnTo>
                        <a:pt x="181" y="22"/>
                      </a:lnTo>
                      <a:lnTo>
                        <a:pt x="182" y="18"/>
                      </a:lnTo>
                      <a:lnTo>
                        <a:pt x="182" y="15"/>
                      </a:lnTo>
                      <a:lnTo>
                        <a:pt x="182" y="12"/>
                      </a:lnTo>
                      <a:lnTo>
                        <a:pt x="181" y="10"/>
                      </a:lnTo>
                      <a:lnTo>
                        <a:pt x="180" y="7"/>
                      </a:lnTo>
                      <a:lnTo>
                        <a:pt x="178" y="4"/>
                      </a:lnTo>
                      <a:lnTo>
                        <a:pt x="176" y="2"/>
                      </a:lnTo>
                      <a:lnTo>
                        <a:pt x="173" y="1"/>
                      </a:lnTo>
                      <a:lnTo>
                        <a:pt x="171" y="0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83">
                  <a:extLst>
                    <a:ext uri="{FF2B5EF4-FFF2-40B4-BE49-F238E27FC236}">
                      <a16:creationId xmlns:a16="http://schemas.microsoft.com/office/drawing/2014/main" id="{1009BB29-D66C-4A3E-80BA-100520C79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80763" y="1579563"/>
                  <a:ext cx="57150" cy="9525"/>
                </a:xfrm>
                <a:custGeom>
                  <a:avLst/>
                  <a:gdLst>
                    <a:gd name="T0" fmla="*/ 167 w 182"/>
                    <a:gd name="T1" fmla="*/ 0 h 30"/>
                    <a:gd name="T2" fmla="*/ 15 w 182"/>
                    <a:gd name="T3" fmla="*/ 0 h 30"/>
                    <a:gd name="T4" fmla="*/ 13 w 182"/>
                    <a:gd name="T5" fmla="*/ 1 h 30"/>
                    <a:gd name="T6" fmla="*/ 10 w 182"/>
                    <a:gd name="T7" fmla="*/ 1 h 30"/>
                    <a:gd name="T8" fmla="*/ 8 w 182"/>
                    <a:gd name="T9" fmla="*/ 3 h 30"/>
                    <a:gd name="T10" fmla="*/ 5 w 182"/>
                    <a:gd name="T11" fmla="*/ 5 h 30"/>
                    <a:gd name="T12" fmla="*/ 4 w 182"/>
                    <a:gd name="T13" fmla="*/ 7 h 30"/>
                    <a:gd name="T14" fmla="*/ 1 w 182"/>
                    <a:gd name="T15" fmla="*/ 10 h 30"/>
                    <a:gd name="T16" fmla="*/ 1 w 182"/>
                    <a:gd name="T17" fmla="*/ 13 h 30"/>
                    <a:gd name="T18" fmla="*/ 0 w 182"/>
                    <a:gd name="T19" fmla="*/ 15 h 30"/>
                    <a:gd name="T20" fmla="*/ 1 w 182"/>
                    <a:gd name="T21" fmla="*/ 18 h 30"/>
                    <a:gd name="T22" fmla="*/ 1 w 182"/>
                    <a:gd name="T23" fmla="*/ 21 h 30"/>
                    <a:gd name="T24" fmla="*/ 4 w 182"/>
                    <a:gd name="T25" fmla="*/ 24 h 30"/>
                    <a:gd name="T26" fmla="*/ 5 w 182"/>
                    <a:gd name="T27" fmla="*/ 26 h 30"/>
                    <a:gd name="T28" fmla="*/ 8 w 182"/>
                    <a:gd name="T29" fmla="*/ 28 h 30"/>
                    <a:gd name="T30" fmla="*/ 10 w 182"/>
                    <a:gd name="T31" fmla="*/ 29 h 30"/>
                    <a:gd name="T32" fmla="*/ 13 w 182"/>
                    <a:gd name="T33" fmla="*/ 30 h 30"/>
                    <a:gd name="T34" fmla="*/ 15 w 182"/>
                    <a:gd name="T35" fmla="*/ 30 h 30"/>
                    <a:gd name="T36" fmla="*/ 167 w 182"/>
                    <a:gd name="T37" fmla="*/ 30 h 30"/>
                    <a:gd name="T38" fmla="*/ 171 w 182"/>
                    <a:gd name="T39" fmla="*/ 30 h 30"/>
                    <a:gd name="T40" fmla="*/ 173 w 182"/>
                    <a:gd name="T41" fmla="*/ 29 h 30"/>
                    <a:gd name="T42" fmla="*/ 176 w 182"/>
                    <a:gd name="T43" fmla="*/ 28 h 30"/>
                    <a:gd name="T44" fmla="*/ 178 w 182"/>
                    <a:gd name="T45" fmla="*/ 26 h 30"/>
                    <a:gd name="T46" fmla="*/ 180 w 182"/>
                    <a:gd name="T47" fmla="*/ 24 h 30"/>
                    <a:gd name="T48" fmla="*/ 181 w 182"/>
                    <a:gd name="T49" fmla="*/ 21 h 30"/>
                    <a:gd name="T50" fmla="*/ 182 w 182"/>
                    <a:gd name="T51" fmla="*/ 18 h 30"/>
                    <a:gd name="T52" fmla="*/ 182 w 182"/>
                    <a:gd name="T53" fmla="*/ 15 h 30"/>
                    <a:gd name="T54" fmla="*/ 182 w 182"/>
                    <a:gd name="T55" fmla="*/ 13 h 30"/>
                    <a:gd name="T56" fmla="*/ 181 w 182"/>
                    <a:gd name="T57" fmla="*/ 10 h 30"/>
                    <a:gd name="T58" fmla="*/ 180 w 182"/>
                    <a:gd name="T59" fmla="*/ 7 h 30"/>
                    <a:gd name="T60" fmla="*/ 178 w 182"/>
                    <a:gd name="T61" fmla="*/ 5 h 30"/>
                    <a:gd name="T62" fmla="*/ 176 w 182"/>
                    <a:gd name="T63" fmla="*/ 3 h 30"/>
                    <a:gd name="T64" fmla="*/ 173 w 182"/>
                    <a:gd name="T65" fmla="*/ 1 h 30"/>
                    <a:gd name="T66" fmla="*/ 171 w 182"/>
                    <a:gd name="T67" fmla="*/ 1 h 30"/>
                    <a:gd name="T68" fmla="*/ 167 w 182"/>
                    <a:gd name="T6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2" h="30">
                      <a:moveTo>
                        <a:pt x="167" y="0"/>
                      </a:moveTo>
                      <a:lnTo>
                        <a:pt x="15" y="0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8" y="3"/>
                      </a:lnTo>
                      <a:lnTo>
                        <a:pt x="5" y="5"/>
                      </a:lnTo>
                      <a:lnTo>
                        <a:pt x="4" y="7"/>
                      </a:lnTo>
                      <a:lnTo>
                        <a:pt x="1" y="10"/>
                      </a:lnTo>
                      <a:lnTo>
                        <a:pt x="1" y="13"/>
                      </a:lnTo>
                      <a:lnTo>
                        <a:pt x="0" y="15"/>
                      </a:lnTo>
                      <a:lnTo>
                        <a:pt x="1" y="18"/>
                      </a:lnTo>
                      <a:lnTo>
                        <a:pt x="1" y="21"/>
                      </a:lnTo>
                      <a:lnTo>
                        <a:pt x="4" y="24"/>
                      </a:lnTo>
                      <a:lnTo>
                        <a:pt x="5" y="26"/>
                      </a:lnTo>
                      <a:lnTo>
                        <a:pt x="8" y="28"/>
                      </a:lnTo>
                      <a:lnTo>
                        <a:pt x="10" y="29"/>
                      </a:lnTo>
                      <a:lnTo>
                        <a:pt x="13" y="30"/>
                      </a:lnTo>
                      <a:lnTo>
                        <a:pt x="15" y="30"/>
                      </a:lnTo>
                      <a:lnTo>
                        <a:pt x="167" y="30"/>
                      </a:lnTo>
                      <a:lnTo>
                        <a:pt x="171" y="30"/>
                      </a:lnTo>
                      <a:lnTo>
                        <a:pt x="173" y="29"/>
                      </a:lnTo>
                      <a:lnTo>
                        <a:pt x="176" y="28"/>
                      </a:lnTo>
                      <a:lnTo>
                        <a:pt x="178" y="26"/>
                      </a:lnTo>
                      <a:lnTo>
                        <a:pt x="180" y="24"/>
                      </a:lnTo>
                      <a:lnTo>
                        <a:pt x="181" y="21"/>
                      </a:lnTo>
                      <a:lnTo>
                        <a:pt x="182" y="18"/>
                      </a:lnTo>
                      <a:lnTo>
                        <a:pt x="182" y="15"/>
                      </a:lnTo>
                      <a:lnTo>
                        <a:pt x="182" y="13"/>
                      </a:lnTo>
                      <a:lnTo>
                        <a:pt x="181" y="10"/>
                      </a:lnTo>
                      <a:lnTo>
                        <a:pt x="180" y="7"/>
                      </a:lnTo>
                      <a:lnTo>
                        <a:pt x="178" y="5"/>
                      </a:lnTo>
                      <a:lnTo>
                        <a:pt x="176" y="3"/>
                      </a:lnTo>
                      <a:lnTo>
                        <a:pt x="173" y="1"/>
                      </a:lnTo>
                      <a:lnTo>
                        <a:pt x="171" y="1"/>
                      </a:lnTo>
                      <a:lnTo>
                        <a:pt x="1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84">
                  <a:extLst>
                    <a:ext uri="{FF2B5EF4-FFF2-40B4-BE49-F238E27FC236}">
                      <a16:creationId xmlns:a16="http://schemas.microsoft.com/office/drawing/2014/main" id="{483484E8-D9C2-4D91-801F-82343F7BE4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09325" y="1450976"/>
                  <a:ext cx="57150" cy="39688"/>
                </a:xfrm>
                <a:custGeom>
                  <a:avLst/>
                  <a:gdLst>
                    <a:gd name="T0" fmla="*/ 156 w 181"/>
                    <a:gd name="T1" fmla="*/ 4 h 126"/>
                    <a:gd name="T2" fmla="*/ 71 w 181"/>
                    <a:gd name="T3" fmla="*/ 88 h 126"/>
                    <a:gd name="T4" fmla="*/ 25 w 181"/>
                    <a:gd name="T5" fmla="*/ 43 h 126"/>
                    <a:gd name="T6" fmla="*/ 23 w 181"/>
                    <a:gd name="T7" fmla="*/ 41 h 126"/>
                    <a:gd name="T8" fmla="*/ 20 w 181"/>
                    <a:gd name="T9" fmla="*/ 39 h 126"/>
                    <a:gd name="T10" fmla="*/ 18 w 181"/>
                    <a:gd name="T11" fmla="*/ 39 h 126"/>
                    <a:gd name="T12" fmla="*/ 15 w 181"/>
                    <a:gd name="T13" fmla="*/ 38 h 126"/>
                    <a:gd name="T14" fmla="*/ 11 w 181"/>
                    <a:gd name="T15" fmla="*/ 39 h 126"/>
                    <a:gd name="T16" fmla="*/ 9 w 181"/>
                    <a:gd name="T17" fmla="*/ 39 h 126"/>
                    <a:gd name="T18" fmla="*/ 6 w 181"/>
                    <a:gd name="T19" fmla="*/ 41 h 126"/>
                    <a:gd name="T20" fmla="*/ 4 w 181"/>
                    <a:gd name="T21" fmla="*/ 43 h 126"/>
                    <a:gd name="T22" fmla="*/ 2 w 181"/>
                    <a:gd name="T23" fmla="*/ 45 h 126"/>
                    <a:gd name="T24" fmla="*/ 1 w 181"/>
                    <a:gd name="T25" fmla="*/ 47 h 126"/>
                    <a:gd name="T26" fmla="*/ 0 w 181"/>
                    <a:gd name="T27" fmla="*/ 51 h 126"/>
                    <a:gd name="T28" fmla="*/ 0 w 181"/>
                    <a:gd name="T29" fmla="*/ 53 h 126"/>
                    <a:gd name="T30" fmla="*/ 0 w 181"/>
                    <a:gd name="T31" fmla="*/ 56 h 126"/>
                    <a:gd name="T32" fmla="*/ 1 w 181"/>
                    <a:gd name="T33" fmla="*/ 59 h 126"/>
                    <a:gd name="T34" fmla="*/ 2 w 181"/>
                    <a:gd name="T35" fmla="*/ 61 h 126"/>
                    <a:gd name="T36" fmla="*/ 4 w 181"/>
                    <a:gd name="T37" fmla="*/ 63 h 126"/>
                    <a:gd name="T38" fmla="*/ 61 w 181"/>
                    <a:gd name="T39" fmla="*/ 121 h 126"/>
                    <a:gd name="T40" fmla="*/ 63 w 181"/>
                    <a:gd name="T41" fmla="*/ 122 h 126"/>
                    <a:gd name="T42" fmla="*/ 66 w 181"/>
                    <a:gd name="T43" fmla="*/ 124 h 126"/>
                    <a:gd name="T44" fmla="*/ 68 w 181"/>
                    <a:gd name="T45" fmla="*/ 126 h 126"/>
                    <a:gd name="T46" fmla="*/ 71 w 181"/>
                    <a:gd name="T47" fmla="*/ 126 h 126"/>
                    <a:gd name="T48" fmla="*/ 74 w 181"/>
                    <a:gd name="T49" fmla="*/ 126 h 126"/>
                    <a:gd name="T50" fmla="*/ 77 w 181"/>
                    <a:gd name="T51" fmla="*/ 124 h 126"/>
                    <a:gd name="T52" fmla="*/ 80 w 181"/>
                    <a:gd name="T53" fmla="*/ 122 h 126"/>
                    <a:gd name="T54" fmla="*/ 82 w 181"/>
                    <a:gd name="T55" fmla="*/ 121 h 126"/>
                    <a:gd name="T56" fmla="*/ 176 w 181"/>
                    <a:gd name="T57" fmla="*/ 26 h 126"/>
                    <a:gd name="T58" fmla="*/ 178 w 181"/>
                    <a:gd name="T59" fmla="*/ 24 h 126"/>
                    <a:gd name="T60" fmla="*/ 180 w 181"/>
                    <a:gd name="T61" fmla="*/ 21 h 126"/>
                    <a:gd name="T62" fmla="*/ 180 w 181"/>
                    <a:gd name="T63" fmla="*/ 17 h 126"/>
                    <a:gd name="T64" fmla="*/ 181 w 181"/>
                    <a:gd name="T65" fmla="*/ 15 h 126"/>
                    <a:gd name="T66" fmla="*/ 180 w 181"/>
                    <a:gd name="T67" fmla="*/ 12 h 126"/>
                    <a:gd name="T68" fmla="*/ 180 w 181"/>
                    <a:gd name="T69" fmla="*/ 9 h 126"/>
                    <a:gd name="T70" fmla="*/ 178 w 181"/>
                    <a:gd name="T71" fmla="*/ 6 h 126"/>
                    <a:gd name="T72" fmla="*/ 176 w 181"/>
                    <a:gd name="T73" fmla="*/ 4 h 126"/>
                    <a:gd name="T74" fmla="*/ 172 w 181"/>
                    <a:gd name="T75" fmla="*/ 1 h 126"/>
                    <a:gd name="T76" fmla="*/ 166 w 181"/>
                    <a:gd name="T77" fmla="*/ 0 h 126"/>
                    <a:gd name="T78" fmla="*/ 160 w 181"/>
                    <a:gd name="T79" fmla="*/ 1 h 126"/>
                    <a:gd name="T80" fmla="*/ 156 w 181"/>
                    <a:gd name="T81" fmla="*/ 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1" h="126">
                      <a:moveTo>
                        <a:pt x="156" y="4"/>
                      </a:moveTo>
                      <a:lnTo>
                        <a:pt x="71" y="88"/>
                      </a:lnTo>
                      <a:lnTo>
                        <a:pt x="25" y="43"/>
                      </a:lnTo>
                      <a:lnTo>
                        <a:pt x="23" y="41"/>
                      </a:lnTo>
                      <a:lnTo>
                        <a:pt x="20" y="39"/>
                      </a:lnTo>
                      <a:lnTo>
                        <a:pt x="18" y="39"/>
                      </a:lnTo>
                      <a:lnTo>
                        <a:pt x="15" y="38"/>
                      </a:lnTo>
                      <a:lnTo>
                        <a:pt x="11" y="39"/>
                      </a:lnTo>
                      <a:lnTo>
                        <a:pt x="9" y="39"/>
                      </a:lnTo>
                      <a:lnTo>
                        <a:pt x="6" y="41"/>
                      </a:lnTo>
                      <a:lnTo>
                        <a:pt x="4" y="43"/>
                      </a:lnTo>
                      <a:lnTo>
                        <a:pt x="2" y="45"/>
                      </a:lnTo>
                      <a:lnTo>
                        <a:pt x="1" y="47"/>
                      </a:lnTo>
                      <a:lnTo>
                        <a:pt x="0" y="51"/>
                      </a:lnTo>
                      <a:lnTo>
                        <a:pt x="0" y="53"/>
                      </a:lnTo>
                      <a:lnTo>
                        <a:pt x="0" y="56"/>
                      </a:lnTo>
                      <a:lnTo>
                        <a:pt x="1" y="59"/>
                      </a:lnTo>
                      <a:lnTo>
                        <a:pt x="2" y="61"/>
                      </a:lnTo>
                      <a:lnTo>
                        <a:pt x="4" y="63"/>
                      </a:lnTo>
                      <a:lnTo>
                        <a:pt x="61" y="121"/>
                      </a:lnTo>
                      <a:lnTo>
                        <a:pt x="63" y="122"/>
                      </a:lnTo>
                      <a:lnTo>
                        <a:pt x="66" y="124"/>
                      </a:lnTo>
                      <a:lnTo>
                        <a:pt x="68" y="126"/>
                      </a:lnTo>
                      <a:lnTo>
                        <a:pt x="71" y="126"/>
                      </a:lnTo>
                      <a:lnTo>
                        <a:pt x="74" y="126"/>
                      </a:lnTo>
                      <a:lnTo>
                        <a:pt x="77" y="124"/>
                      </a:lnTo>
                      <a:lnTo>
                        <a:pt x="80" y="122"/>
                      </a:lnTo>
                      <a:lnTo>
                        <a:pt x="82" y="121"/>
                      </a:lnTo>
                      <a:lnTo>
                        <a:pt x="176" y="26"/>
                      </a:lnTo>
                      <a:lnTo>
                        <a:pt x="178" y="24"/>
                      </a:lnTo>
                      <a:lnTo>
                        <a:pt x="180" y="21"/>
                      </a:lnTo>
                      <a:lnTo>
                        <a:pt x="180" y="17"/>
                      </a:lnTo>
                      <a:lnTo>
                        <a:pt x="181" y="15"/>
                      </a:lnTo>
                      <a:lnTo>
                        <a:pt x="180" y="12"/>
                      </a:lnTo>
                      <a:lnTo>
                        <a:pt x="180" y="9"/>
                      </a:lnTo>
                      <a:lnTo>
                        <a:pt x="178" y="6"/>
                      </a:lnTo>
                      <a:lnTo>
                        <a:pt x="176" y="4"/>
                      </a:lnTo>
                      <a:lnTo>
                        <a:pt x="172" y="1"/>
                      </a:lnTo>
                      <a:lnTo>
                        <a:pt x="166" y="0"/>
                      </a:lnTo>
                      <a:lnTo>
                        <a:pt x="160" y="1"/>
                      </a:lnTo>
                      <a:lnTo>
                        <a:pt x="15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185">
                  <a:extLst>
                    <a:ext uri="{FF2B5EF4-FFF2-40B4-BE49-F238E27FC236}">
                      <a16:creationId xmlns:a16="http://schemas.microsoft.com/office/drawing/2014/main" id="{276DC16D-AC73-45AD-8F59-FB0A6E6724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09325" y="1504951"/>
                  <a:ext cx="57150" cy="39688"/>
                </a:xfrm>
                <a:custGeom>
                  <a:avLst/>
                  <a:gdLst>
                    <a:gd name="T0" fmla="*/ 156 w 181"/>
                    <a:gd name="T1" fmla="*/ 4 h 124"/>
                    <a:gd name="T2" fmla="*/ 71 w 181"/>
                    <a:gd name="T3" fmla="*/ 88 h 124"/>
                    <a:gd name="T4" fmla="*/ 25 w 181"/>
                    <a:gd name="T5" fmla="*/ 41 h 124"/>
                    <a:gd name="T6" fmla="*/ 23 w 181"/>
                    <a:gd name="T7" fmla="*/ 39 h 124"/>
                    <a:gd name="T8" fmla="*/ 20 w 181"/>
                    <a:gd name="T9" fmla="*/ 38 h 124"/>
                    <a:gd name="T10" fmla="*/ 18 w 181"/>
                    <a:gd name="T11" fmla="*/ 37 h 124"/>
                    <a:gd name="T12" fmla="*/ 15 w 181"/>
                    <a:gd name="T13" fmla="*/ 37 h 124"/>
                    <a:gd name="T14" fmla="*/ 11 w 181"/>
                    <a:gd name="T15" fmla="*/ 37 h 124"/>
                    <a:gd name="T16" fmla="*/ 9 w 181"/>
                    <a:gd name="T17" fmla="*/ 38 h 124"/>
                    <a:gd name="T18" fmla="*/ 6 w 181"/>
                    <a:gd name="T19" fmla="*/ 39 h 124"/>
                    <a:gd name="T20" fmla="*/ 4 w 181"/>
                    <a:gd name="T21" fmla="*/ 41 h 124"/>
                    <a:gd name="T22" fmla="*/ 2 w 181"/>
                    <a:gd name="T23" fmla="*/ 43 h 124"/>
                    <a:gd name="T24" fmla="*/ 1 w 181"/>
                    <a:gd name="T25" fmla="*/ 47 h 124"/>
                    <a:gd name="T26" fmla="*/ 0 w 181"/>
                    <a:gd name="T27" fmla="*/ 49 h 124"/>
                    <a:gd name="T28" fmla="*/ 0 w 181"/>
                    <a:gd name="T29" fmla="*/ 52 h 124"/>
                    <a:gd name="T30" fmla="*/ 0 w 181"/>
                    <a:gd name="T31" fmla="*/ 55 h 124"/>
                    <a:gd name="T32" fmla="*/ 1 w 181"/>
                    <a:gd name="T33" fmla="*/ 57 h 124"/>
                    <a:gd name="T34" fmla="*/ 2 w 181"/>
                    <a:gd name="T35" fmla="*/ 61 h 124"/>
                    <a:gd name="T36" fmla="*/ 4 w 181"/>
                    <a:gd name="T37" fmla="*/ 63 h 124"/>
                    <a:gd name="T38" fmla="*/ 61 w 181"/>
                    <a:gd name="T39" fmla="*/ 119 h 124"/>
                    <a:gd name="T40" fmla="*/ 63 w 181"/>
                    <a:gd name="T41" fmla="*/ 122 h 124"/>
                    <a:gd name="T42" fmla="*/ 66 w 181"/>
                    <a:gd name="T43" fmla="*/ 123 h 124"/>
                    <a:gd name="T44" fmla="*/ 68 w 181"/>
                    <a:gd name="T45" fmla="*/ 124 h 124"/>
                    <a:gd name="T46" fmla="*/ 71 w 181"/>
                    <a:gd name="T47" fmla="*/ 124 h 124"/>
                    <a:gd name="T48" fmla="*/ 74 w 181"/>
                    <a:gd name="T49" fmla="*/ 124 h 124"/>
                    <a:gd name="T50" fmla="*/ 77 w 181"/>
                    <a:gd name="T51" fmla="*/ 123 h 124"/>
                    <a:gd name="T52" fmla="*/ 80 w 181"/>
                    <a:gd name="T53" fmla="*/ 122 h 124"/>
                    <a:gd name="T54" fmla="*/ 82 w 181"/>
                    <a:gd name="T55" fmla="*/ 119 h 124"/>
                    <a:gd name="T56" fmla="*/ 176 w 181"/>
                    <a:gd name="T57" fmla="*/ 25 h 124"/>
                    <a:gd name="T58" fmla="*/ 178 w 181"/>
                    <a:gd name="T59" fmla="*/ 23 h 124"/>
                    <a:gd name="T60" fmla="*/ 180 w 181"/>
                    <a:gd name="T61" fmla="*/ 20 h 124"/>
                    <a:gd name="T62" fmla="*/ 180 w 181"/>
                    <a:gd name="T63" fmla="*/ 18 h 124"/>
                    <a:gd name="T64" fmla="*/ 181 w 181"/>
                    <a:gd name="T65" fmla="*/ 14 h 124"/>
                    <a:gd name="T66" fmla="*/ 180 w 181"/>
                    <a:gd name="T67" fmla="*/ 11 h 124"/>
                    <a:gd name="T68" fmla="*/ 180 w 181"/>
                    <a:gd name="T69" fmla="*/ 9 h 124"/>
                    <a:gd name="T70" fmla="*/ 178 w 181"/>
                    <a:gd name="T71" fmla="*/ 6 h 124"/>
                    <a:gd name="T72" fmla="*/ 176 w 181"/>
                    <a:gd name="T73" fmla="*/ 4 h 124"/>
                    <a:gd name="T74" fmla="*/ 174 w 181"/>
                    <a:gd name="T75" fmla="*/ 2 h 124"/>
                    <a:gd name="T76" fmla="*/ 172 w 181"/>
                    <a:gd name="T77" fmla="*/ 1 h 124"/>
                    <a:gd name="T78" fmla="*/ 169 w 181"/>
                    <a:gd name="T79" fmla="*/ 0 h 124"/>
                    <a:gd name="T80" fmla="*/ 166 w 181"/>
                    <a:gd name="T81" fmla="*/ 0 h 124"/>
                    <a:gd name="T82" fmla="*/ 163 w 181"/>
                    <a:gd name="T83" fmla="*/ 0 h 124"/>
                    <a:gd name="T84" fmla="*/ 160 w 181"/>
                    <a:gd name="T85" fmla="*/ 1 h 124"/>
                    <a:gd name="T86" fmla="*/ 158 w 181"/>
                    <a:gd name="T87" fmla="*/ 2 h 124"/>
                    <a:gd name="T88" fmla="*/ 156 w 181"/>
                    <a:gd name="T89" fmla="*/ 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81" h="124">
                      <a:moveTo>
                        <a:pt x="156" y="4"/>
                      </a:moveTo>
                      <a:lnTo>
                        <a:pt x="71" y="88"/>
                      </a:lnTo>
                      <a:lnTo>
                        <a:pt x="25" y="41"/>
                      </a:lnTo>
                      <a:lnTo>
                        <a:pt x="23" y="39"/>
                      </a:lnTo>
                      <a:lnTo>
                        <a:pt x="20" y="38"/>
                      </a:lnTo>
                      <a:lnTo>
                        <a:pt x="18" y="37"/>
                      </a:lnTo>
                      <a:lnTo>
                        <a:pt x="15" y="37"/>
                      </a:lnTo>
                      <a:lnTo>
                        <a:pt x="11" y="37"/>
                      </a:lnTo>
                      <a:lnTo>
                        <a:pt x="9" y="38"/>
                      </a:lnTo>
                      <a:lnTo>
                        <a:pt x="6" y="39"/>
                      </a:lnTo>
                      <a:lnTo>
                        <a:pt x="4" y="41"/>
                      </a:lnTo>
                      <a:lnTo>
                        <a:pt x="2" y="43"/>
                      </a:lnTo>
                      <a:lnTo>
                        <a:pt x="1" y="47"/>
                      </a:lnTo>
                      <a:lnTo>
                        <a:pt x="0" y="49"/>
                      </a:lnTo>
                      <a:lnTo>
                        <a:pt x="0" y="52"/>
                      </a:lnTo>
                      <a:lnTo>
                        <a:pt x="0" y="55"/>
                      </a:lnTo>
                      <a:lnTo>
                        <a:pt x="1" y="57"/>
                      </a:lnTo>
                      <a:lnTo>
                        <a:pt x="2" y="61"/>
                      </a:lnTo>
                      <a:lnTo>
                        <a:pt x="4" y="63"/>
                      </a:lnTo>
                      <a:lnTo>
                        <a:pt x="61" y="119"/>
                      </a:lnTo>
                      <a:lnTo>
                        <a:pt x="63" y="122"/>
                      </a:lnTo>
                      <a:lnTo>
                        <a:pt x="66" y="123"/>
                      </a:lnTo>
                      <a:lnTo>
                        <a:pt x="68" y="124"/>
                      </a:lnTo>
                      <a:lnTo>
                        <a:pt x="71" y="124"/>
                      </a:lnTo>
                      <a:lnTo>
                        <a:pt x="74" y="124"/>
                      </a:lnTo>
                      <a:lnTo>
                        <a:pt x="77" y="123"/>
                      </a:lnTo>
                      <a:lnTo>
                        <a:pt x="80" y="122"/>
                      </a:lnTo>
                      <a:lnTo>
                        <a:pt x="82" y="119"/>
                      </a:lnTo>
                      <a:lnTo>
                        <a:pt x="176" y="25"/>
                      </a:lnTo>
                      <a:lnTo>
                        <a:pt x="178" y="23"/>
                      </a:lnTo>
                      <a:lnTo>
                        <a:pt x="180" y="20"/>
                      </a:lnTo>
                      <a:lnTo>
                        <a:pt x="180" y="18"/>
                      </a:lnTo>
                      <a:lnTo>
                        <a:pt x="181" y="14"/>
                      </a:lnTo>
                      <a:lnTo>
                        <a:pt x="180" y="11"/>
                      </a:lnTo>
                      <a:lnTo>
                        <a:pt x="180" y="9"/>
                      </a:lnTo>
                      <a:lnTo>
                        <a:pt x="178" y="6"/>
                      </a:lnTo>
                      <a:lnTo>
                        <a:pt x="176" y="4"/>
                      </a:lnTo>
                      <a:lnTo>
                        <a:pt x="174" y="2"/>
                      </a:lnTo>
                      <a:lnTo>
                        <a:pt x="172" y="1"/>
                      </a:lnTo>
                      <a:lnTo>
                        <a:pt x="169" y="0"/>
                      </a:lnTo>
                      <a:lnTo>
                        <a:pt x="166" y="0"/>
                      </a:lnTo>
                      <a:lnTo>
                        <a:pt x="163" y="0"/>
                      </a:lnTo>
                      <a:lnTo>
                        <a:pt x="160" y="1"/>
                      </a:lnTo>
                      <a:lnTo>
                        <a:pt x="158" y="2"/>
                      </a:lnTo>
                      <a:lnTo>
                        <a:pt x="156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186">
                  <a:extLst>
                    <a:ext uri="{FF2B5EF4-FFF2-40B4-BE49-F238E27FC236}">
                      <a16:creationId xmlns:a16="http://schemas.microsoft.com/office/drawing/2014/main" id="{57DE10CB-9227-4C35-B62D-B9B4EA41CF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09325" y="1558926"/>
                  <a:ext cx="57150" cy="39688"/>
                </a:xfrm>
                <a:custGeom>
                  <a:avLst/>
                  <a:gdLst>
                    <a:gd name="T0" fmla="*/ 156 w 181"/>
                    <a:gd name="T1" fmla="*/ 5 h 126"/>
                    <a:gd name="T2" fmla="*/ 71 w 181"/>
                    <a:gd name="T3" fmla="*/ 88 h 126"/>
                    <a:gd name="T4" fmla="*/ 25 w 181"/>
                    <a:gd name="T5" fmla="*/ 43 h 126"/>
                    <a:gd name="T6" fmla="*/ 23 w 181"/>
                    <a:gd name="T7" fmla="*/ 41 h 126"/>
                    <a:gd name="T8" fmla="*/ 20 w 181"/>
                    <a:gd name="T9" fmla="*/ 40 h 126"/>
                    <a:gd name="T10" fmla="*/ 18 w 181"/>
                    <a:gd name="T11" fmla="*/ 39 h 126"/>
                    <a:gd name="T12" fmla="*/ 15 w 181"/>
                    <a:gd name="T13" fmla="*/ 39 h 126"/>
                    <a:gd name="T14" fmla="*/ 11 w 181"/>
                    <a:gd name="T15" fmla="*/ 39 h 126"/>
                    <a:gd name="T16" fmla="*/ 9 w 181"/>
                    <a:gd name="T17" fmla="*/ 40 h 126"/>
                    <a:gd name="T18" fmla="*/ 6 w 181"/>
                    <a:gd name="T19" fmla="*/ 41 h 126"/>
                    <a:gd name="T20" fmla="*/ 4 w 181"/>
                    <a:gd name="T21" fmla="*/ 43 h 126"/>
                    <a:gd name="T22" fmla="*/ 2 w 181"/>
                    <a:gd name="T23" fmla="*/ 46 h 126"/>
                    <a:gd name="T24" fmla="*/ 1 w 181"/>
                    <a:gd name="T25" fmla="*/ 49 h 126"/>
                    <a:gd name="T26" fmla="*/ 0 w 181"/>
                    <a:gd name="T27" fmla="*/ 51 h 126"/>
                    <a:gd name="T28" fmla="*/ 0 w 181"/>
                    <a:gd name="T29" fmla="*/ 54 h 126"/>
                    <a:gd name="T30" fmla="*/ 0 w 181"/>
                    <a:gd name="T31" fmla="*/ 57 h 126"/>
                    <a:gd name="T32" fmla="*/ 1 w 181"/>
                    <a:gd name="T33" fmla="*/ 60 h 126"/>
                    <a:gd name="T34" fmla="*/ 2 w 181"/>
                    <a:gd name="T35" fmla="*/ 63 h 126"/>
                    <a:gd name="T36" fmla="*/ 4 w 181"/>
                    <a:gd name="T37" fmla="*/ 65 h 126"/>
                    <a:gd name="T38" fmla="*/ 61 w 181"/>
                    <a:gd name="T39" fmla="*/ 122 h 126"/>
                    <a:gd name="T40" fmla="*/ 63 w 181"/>
                    <a:gd name="T41" fmla="*/ 124 h 126"/>
                    <a:gd name="T42" fmla="*/ 66 w 181"/>
                    <a:gd name="T43" fmla="*/ 125 h 126"/>
                    <a:gd name="T44" fmla="*/ 68 w 181"/>
                    <a:gd name="T45" fmla="*/ 126 h 126"/>
                    <a:gd name="T46" fmla="*/ 71 w 181"/>
                    <a:gd name="T47" fmla="*/ 126 h 126"/>
                    <a:gd name="T48" fmla="*/ 74 w 181"/>
                    <a:gd name="T49" fmla="*/ 126 h 126"/>
                    <a:gd name="T50" fmla="*/ 77 w 181"/>
                    <a:gd name="T51" fmla="*/ 125 h 126"/>
                    <a:gd name="T52" fmla="*/ 80 w 181"/>
                    <a:gd name="T53" fmla="*/ 124 h 126"/>
                    <a:gd name="T54" fmla="*/ 82 w 181"/>
                    <a:gd name="T55" fmla="*/ 122 h 126"/>
                    <a:gd name="T56" fmla="*/ 176 w 181"/>
                    <a:gd name="T57" fmla="*/ 27 h 126"/>
                    <a:gd name="T58" fmla="*/ 178 w 181"/>
                    <a:gd name="T59" fmla="*/ 24 h 126"/>
                    <a:gd name="T60" fmla="*/ 180 w 181"/>
                    <a:gd name="T61" fmla="*/ 22 h 126"/>
                    <a:gd name="T62" fmla="*/ 180 w 181"/>
                    <a:gd name="T63" fmla="*/ 19 h 126"/>
                    <a:gd name="T64" fmla="*/ 181 w 181"/>
                    <a:gd name="T65" fmla="*/ 16 h 126"/>
                    <a:gd name="T66" fmla="*/ 180 w 181"/>
                    <a:gd name="T67" fmla="*/ 12 h 126"/>
                    <a:gd name="T68" fmla="*/ 180 w 181"/>
                    <a:gd name="T69" fmla="*/ 10 h 126"/>
                    <a:gd name="T70" fmla="*/ 178 w 181"/>
                    <a:gd name="T71" fmla="*/ 7 h 126"/>
                    <a:gd name="T72" fmla="*/ 176 w 181"/>
                    <a:gd name="T73" fmla="*/ 5 h 126"/>
                    <a:gd name="T74" fmla="*/ 174 w 181"/>
                    <a:gd name="T75" fmla="*/ 3 h 126"/>
                    <a:gd name="T76" fmla="*/ 172 w 181"/>
                    <a:gd name="T77" fmla="*/ 2 h 126"/>
                    <a:gd name="T78" fmla="*/ 169 w 181"/>
                    <a:gd name="T79" fmla="*/ 1 h 126"/>
                    <a:gd name="T80" fmla="*/ 166 w 181"/>
                    <a:gd name="T81" fmla="*/ 0 h 126"/>
                    <a:gd name="T82" fmla="*/ 163 w 181"/>
                    <a:gd name="T83" fmla="*/ 1 h 126"/>
                    <a:gd name="T84" fmla="*/ 160 w 181"/>
                    <a:gd name="T85" fmla="*/ 2 h 126"/>
                    <a:gd name="T86" fmla="*/ 158 w 181"/>
                    <a:gd name="T87" fmla="*/ 3 h 126"/>
                    <a:gd name="T88" fmla="*/ 156 w 181"/>
                    <a:gd name="T89" fmla="*/ 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81" h="126">
                      <a:moveTo>
                        <a:pt x="156" y="5"/>
                      </a:moveTo>
                      <a:lnTo>
                        <a:pt x="71" y="88"/>
                      </a:lnTo>
                      <a:lnTo>
                        <a:pt x="25" y="43"/>
                      </a:lnTo>
                      <a:lnTo>
                        <a:pt x="23" y="41"/>
                      </a:lnTo>
                      <a:lnTo>
                        <a:pt x="20" y="40"/>
                      </a:lnTo>
                      <a:lnTo>
                        <a:pt x="18" y="39"/>
                      </a:lnTo>
                      <a:lnTo>
                        <a:pt x="15" y="39"/>
                      </a:lnTo>
                      <a:lnTo>
                        <a:pt x="11" y="39"/>
                      </a:lnTo>
                      <a:lnTo>
                        <a:pt x="9" y="40"/>
                      </a:lnTo>
                      <a:lnTo>
                        <a:pt x="6" y="41"/>
                      </a:lnTo>
                      <a:lnTo>
                        <a:pt x="4" y="43"/>
                      </a:lnTo>
                      <a:lnTo>
                        <a:pt x="2" y="46"/>
                      </a:lnTo>
                      <a:lnTo>
                        <a:pt x="1" y="49"/>
                      </a:lnTo>
                      <a:lnTo>
                        <a:pt x="0" y="51"/>
                      </a:lnTo>
                      <a:lnTo>
                        <a:pt x="0" y="54"/>
                      </a:lnTo>
                      <a:lnTo>
                        <a:pt x="0" y="57"/>
                      </a:lnTo>
                      <a:lnTo>
                        <a:pt x="1" y="60"/>
                      </a:lnTo>
                      <a:lnTo>
                        <a:pt x="2" y="63"/>
                      </a:lnTo>
                      <a:lnTo>
                        <a:pt x="4" y="65"/>
                      </a:lnTo>
                      <a:lnTo>
                        <a:pt x="61" y="122"/>
                      </a:lnTo>
                      <a:lnTo>
                        <a:pt x="63" y="124"/>
                      </a:lnTo>
                      <a:lnTo>
                        <a:pt x="66" y="125"/>
                      </a:lnTo>
                      <a:lnTo>
                        <a:pt x="68" y="126"/>
                      </a:lnTo>
                      <a:lnTo>
                        <a:pt x="71" y="126"/>
                      </a:lnTo>
                      <a:lnTo>
                        <a:pt x="74" y="126"/>
                      </a:lnTo>
                      <a:lnTo>
                        <a:pt x="77" y="125"/>
                      </a:lnTo>
                      <a:lnTo>
                        <a:pt x="80" y="124"/>
                      </a:lnTo>
                      <a:lnTo>
                        <a:pt x="82" y="122"/>
                      </a:lnTo>
                      <a:lnTo>
                        <a:pt x="176" y="27"/>
                      </a:lnTo>
                      <a:lnTo>
                        <a:pt x="178" y="24"/>
                      </a:lnTo>
                      <a:lnTo>
                        <a:pt x="180" y="22"/>
                      </a:lnTo>
                      <a:lnTo>
                        <a:pt x="180" y="19"/>
                      </a:lnTo>
                      <a:lnTo>
                        <a:pt x="181" y="16"/>
                      </a:lnTo>
                      <a:lnTo>
                        <a:pt x="180" y="12"/>
                      </a:lnTo>
                      <a:lnTo>
                        <a:pt x="180" y="10"/>
                      </a:lnTo>
                      <a:lnTo>
                        <a:pt x="178" y="7"/>
                      </a:lnTo>
                      <a:lnTo>
                        <a:pt x="176" y="5"/>
                      </a:lnTo>
                      <a:lnTo>
                        <a:pt x="174" y="3"/>
                      </a:lnTo>
                      <a:lnTo>
                        <a:pt x="172" y="2"/>
                      </a:lnTo>
                      <a:lnTo>
                        <a:pt x="169" y="1"/>
                      </a:lnTo>
                      <a:lnTo>
                        <a:pt x="166" y="0"/>
                      </a:lnTo>
                      <a:lnTo>
                        <a:pt x="163" y="1"/>
                      </a:lnTo>
                      <a:lnTo>
                        <a:pt x="160" y="2"/>
                      </a:lnTo>
                      <a:lnTo>
                        <a:pt x="158" y="3"/>
                      </a:lnTo>
                      <a:lnTo>
                        <a:pt x="156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1C1ACB6-FF40-4FB5-A6BD-1DD1CE98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8013D-FCBA-49BE-9C7F-CB6A6DDA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56" y="2764202"/>
            <a:ext cx="2611025" cy="1329595"/>
          </a:xfr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254000" dist="76200" dir="8100000" algn="tr" rotWithShape="0">
                    <a:prstClr val="black">
                      <a:alpha val="25000"/>
                    </a:prstClr>
                  </a:outerShdw>
                </a:effectLst>
              </a:rPr>
              <a:t>WHAT WE DO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E98627-143D-4A53-93B6-324D2722AFF3}"/>
              </a:ext>
            </a:extLst>
          </p:cNvPr>
          <p:cNvGrpSpPr/>
          <p:nvPr/>
        </p:nvGrpSpPr>
        <p:grpSpPr>
          <a:xfrm>
            <a:off x="623456" y="2438399"/>
            <a:ext cx="3714864" cy="1981200"/>
            <a:chOff x="623456" y="2573185"/>
            <a:chExt cx="3714864" cy="19812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AB29F8-C68A-4592-ADDD-3943FEF53975}"/>
                </a:ext>
              </a:extLst>
            </p:cNvPr>
            <p:cNvCxnSpPr>
              <a:cxnSpLocks/>
            </p:cNvCxnSpPr>
            <p:nvPr/>
          </p:nvCxnSpPr>
          <p:spPr>
            <a:xfrm>
              <a:off x="623456" y="4554385"/>
              <a:ext cx="371486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156F56-A637-446F-B8E0-E30EDBFED301}"/>
                </a:ext>
              </a:extLst>
            </p:cNvPr>
            <p:cNvCxnSpPr>
              <a:cxnSpLocks/>
            </p:cNvCxnSpPr>
            <p:nvPr/>
          </p:nvCxnSpPr>
          <p:spPr>
            <a:xfrm>
              <a:off x="623456" y="2573185"/>
              <a:ext cx="3714864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636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E0AA21-11E0-4C1B-8A60-B39B34C96F9E}"/>
              </a:ext>
            </a:extLst>
          </p:cNvPr>
          <p:cNvSpPr/>
          <p:nvPr/>
        </p:nvSpPr>
        <p:spPr>
          <a:xfrm>
            <a:off x="0" y="0"/>
            <a:ext cx="12192000" cy="4127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109CB-54E2-4EF9-BA8B-8602EA2C6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723207"/>
            <a:ext cx="3273426" cy="121879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YOUR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3204-4576-476B-BEEF-9169D5734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5" y="723207"/>
            <a:ext cx="7410451" cy="149579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</a:rPr>
              <a:t>amet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consectetur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adipiscing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elit</a:t>
            </a:r>
            <a:r>
              <a:rPr lang="en-US" sz="1800" dirty="0">
                <a:solidFill>
                  <a:schemeClr val="bg1"/>
                </a:solidFill>
              </a:rPr>
              <a:t>. Sed </a:t>
            </a:r>
            <a:r>
              <a:rPr lang="en-US" sz="1800" dirty="0" err="1">
                <a:solidFill>
                  <a:schemeClr val="bg1"/>
                </a:solidFill>
              </a:rPr>
              <a:t>imperdiet</a:t>
            </a:r>
            <a:r>
              <a:rPr lang="en-US" sz="1800" dirty="0">
                <a:solidFill>
                  <a:schemeClr val="bg1"/>
                </a:solidFill>
              </a:rPr>
              <a:t> fermentum </a:t>
            </a:r>
            <a:r>
              <a:rPr lang="en-US" sz="1800" dirty="0" err="1">
                <a:solidFill>
                  <a:schemeClr val="bg1"/>
                </a:solidFill>
              </a:rPr>
              <a:t>lectus</a:t>
            </a:r>
            <a:r>
              <a:rPr lang="en-US" sz="1800" dirty="0">
                <a:solidFill>
                  <a:schemeClr val="bg1"/>
                </a:solidFill>
              </a:rPr>
              <a:t> et </a:t>
            </a:r>
            <a:r>
              <a:rPr lang="en-US" sz="1800" dirty="0" err="1">
                <a:solidFill>
                  <a:schemeClr val="bg1"/>
                </a:solidFill>
              </a:rPr>
              <a:t>mollis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Praesent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mattis</a:t>
            </a:r>
            <a:r>
              <a:rPr lang="en-US" sz="1800" dirty="0">
                <a:solidFill>
                  <a:schemeClr val="bg1"/>
                </a:solidFill>
              </a:rPr>
              <a:t>, ante in </a:t>
            </a:r>
            <a:r>
              <a:rPr lang="en-US" sz="1800" dirty="0" err="1">
                <a:solidFill>
                  <a:schemeClr val="bg1"/>
                </a:solidFill>
              </a:rPr>
              <a:t>accumsan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placerat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eros</a:t>
            </a:r>
            <a:r>
              <a:rPr lang="en-US" sz="1800" dirty="0">
                <a:solidFill>
                  <a:schemeClr val="bg1"/>
                </a:solidFill>
              </a:rPr>
              <a:t> dui </a:t>
            </a:r>
            <a:r>
              <a:rPr lang="en-US" sz="1800" dirty="0" err="1">
                <a:solidFill>
                  <a:schemeClr val="bg1"/>
                </a:solidFill>
              </a:rPr>
              <a:t>suscipit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odio</a:t>
            </a:r>
            <a:r>
              <a:rPr lang="en-US" sz="1800" dirty="0">
                <a:solidFill>
                  <a:schemeClr val="bg1"/>
                </a:solidFill>
              </a:rPr>
              <a:t>, non </a:t>
            </a:r>
            <a:r>
              <a:rPr lang="en-US" sz="1800" dirty="0" err="1">
                <a:solidFill>
                  <a:schemeClr val="bg1"/>
                </a:solidFill>
              </a:rPr>
              <a:t>rutrum</a:t>
            </a:r>
            <a:r>
              <a:rPr lang="en-US" sz="1800" dirty="0">
                <a:solidFill>
                  <a:schemeClr val="bg1"/>
                </a:solidFill>
              </a:rPr>
              <a:t> ex </a:t>
            </a:r>
            <a:r>
              <a:rPr lang="en-US" sz="1800" dirty="0" err="1">
                <a:solidFill>
                  <a:schemeClr val="bg1"/>
                </a:solidFill>
              </a:rPr>
              <a:t>est</a:t>
            </a:r>
            <a:r>
              <a:rPr lang="en-US" sz="1800" dirty="0">
                <a:solidFill>
                  <a:schemeClr val="bg1"/>
                </a:solidFill>
              </a:rPr>
              <a:t> ac </a:t>
            </a:r>
            <a:r>
              <a:rPr lang="en-US" sz="1800" dirty="0" err="1">
                <a:solidFill>
                  <a:schemeClr val="bg1"/>
                </a:solidFill>
              </a:rPr>
              <a:t>turpis</a:t>
            </a:r>
            <a:r>
              <a:rPr lang="en-US" sz="1800" dirty="0">
                <a:solidFill>
                  <a:schemeClr val="bg1"/>
                </a:solidFill>
              </a:rPr>
              <a:t>. Nam </a:t>
            </a:r>
            <a:r>
              <a:rPr lang="en-US" sz="1800" dirty="0" err="1">
                <a:solidFill>
                  <a:schemeClr val="bg1"/>
                </a:solidFill>
              </a:rPr>
              <a:t>tincidunt</a:t>
            </a:r>
            <a:r>
              <a:rPr lang="en-US" sz="1800" dirty="0">
                <a:solidFill>
                  <a:schemeClr val="bg1"/>
                </a:solidFill>
              </a:rPr>
              <a:t> magna </a:t>
            </a:r>
            <a:r>
              <a:rPr lang="en-US" sz="1800" dirty="0" err="1">
                <a:solidFill>
                  <a:schemeClr val="bg1"/>
                </a:solidFill>
              </a:rPr>
              <a:t>ut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urna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consequat</a:t>
            </a:r>
            <a:r>
              <a:rPr lang="en-US" sz="1800" dirty="0">
                <a:solidFill>
                  <a:schemeClr val="bg1"/>
                </a:solidFill>
              </a:rPr>
              <a:t>, convallis </a:t>
            </a:r>
            <a:r>
              <a:rPr lang="en-US" sz="1800" dirty="0" err="1">
                <a:solidFill>
                  <a:schemeClr val="bg1"/>
                </a:solidFill>
              </a:rPr>
              <a:t>finibus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odio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vulputate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Proin</a:t>
            </a:r>
            <a:r>
              <a:rPr lang="en-US" sz="1800" dirty="0">
                <a:solidFill>
                  <a:schemeClr val="bg1"/>
                </a:solidFill>
              </a:rPr>
              <a:t> non </a:t>
            </a:r>
            <a:r>
              <a:rPr lang="en-US" sz="1800" dirty="0" err="1">
                <a:solidFill>
                  <a:schemeClr val="bg1"/>
                </a:solidFill>
              </a:rPr>
              <a:t>auctor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tellus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Nullam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sagittis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odio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quis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massa</a:t>
            </a:r>
            <a:r>
              <a:rPr lang="en-US" sz="1800" dirty="0">
                <a:solidFill>
                  <a:schemeClr val="bg1"/>
                </a:solidFill>
              </a:rPr>
              <a:t> fermentum pulvinar </a:t>
            </a:r>
            <a:r>
              <a:rPr lang="en-US" sz="1800" dirty="0" err="1">
                <a:solidFill>
                  <a:schemeClr val="bg1"/>
                </a:solidFill>
              </a:rPr>
              <a:t>eu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porttitor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turpis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Fusce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erat</a:t>
            </a:r>
            <a:r>
              <a:rPr lang="en-US" sz="1800" dirty="0">
                <a:solidFill>
                  <a:schemeClr val="bg1"/>
                </a:solidFill>
              </a:rPr>
              <a:t> sem. Vestibulum </a:t>
            </a:r>
            <a:r>
              <a:rPr lang="en-US" sz="1800" dirty="0" err="1">
                <a:solidFill>
                  <a:schemeClr val="bg1"/>
                </a:solidFill>
              </a:rPr>
              <a:t>accumsan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luctus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turpis</a:t>
            </a:r>
            <a:r>
              <a:rPr lang="en-US" sz="1800" dirty="0">
                <a:solidFill>
                  <a:schemeClr val="bg1"/>
                </a:solidFill>
              </a:rPr>
              <a:t>, id cursus </a:t>
            </a:r>
            <a:r>
              <a:rPr lang="en-US" sz="1800" dirty="0" err="1">
                <a:solidFill>
                  <a:schemeClr val="bg1"/>
                </a:solidFill>
              </a:rPr>
              <a:t>enim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facilisis</a:t>
            </a:r>
            <a:r>
              <a:rPr lang="en-US" sz="1800" dirty="0">
                <a:solidFill>
                  <a:schemeClr val="bg1"/>
                </a:solidFill>
              </a:rPr>
              <a:t> sed.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FF46D3-3638-4E15-8B56-04DA948F3DBB}"/>
              </a:ext>
            </a:extLst>
          </p:cNvPr>
          <p:cNvCxnSpPr>
            <a:cxnSpLocks/>
          </p:cNvCxnSpPr>
          <p:nvPr/>
        </p:nvCxnSpPr>
        <p:spPr>
          <a:xfrm>
            <a:off x="640806" y="2090305"/>
            <a:ext cx="4819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935F2E2-BA1F-4AA3-B7BD-C938609F33FB}"/>
              </a:ext>
            </a:extLst>
          </p:cNvPr>
          <p:cNvGrpSpPr/>
          <p:nvPr/>
        </p:nvGrpSpPr>
        <p:grpSpPr>
          <a:xfrm>
            <a:off x="628649" y="2682008"/>
            <a:ext cx="10925176" cy="3363192"/>
            <a:chOff x="628649" y="2682008"/>
            <a:chExt cx="10925176" cy="3363192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DF1E683-FB15-4506-98ED-64F3763A6256}"/>
                </a:ext>
              </a:extLst>
            </p:cNvPr>
            <p:cNvGrpSpPr/>
            <p:nvPr/>
          </p:nvGrpSpPr>
          <p:grpSpPr>
            <a:xfrm>
              <a:off x="628649" y="2682008"/>
              <a:ext cx="10925176" cy="3363192"/>
              <a:chOff x="628649" y="2682008"/>
              <a:chExt cx="10925176" cy="336319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F698D73-167C-4FA2-B7CE-B08FAA15FE3C}"/>
                  </a:ext>
                </a:extLst>
              </p:cNvPr>
              <p:cNvSpPr/>
              <p:nvPr/>
            </p:nvSpPr>
            <p:spPr>
              <a:xfrm>
                <a:off x="638175" y="2682009"/>
                <a:ext cx="10906125" cy="33631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17500" dist="76200" dir="810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A643AD3-7B0F-4061-B7C4-54477CB98341}"/>
                  </a:ext>
                </a:extLst>
              </p:cNvPr>
              <p:cNvSpPr/>
              <p:nvPr/>
            </p:nvSpPr>
            <p:spPr>
              <a:xfrm>
                <a:off x="628649" y="2682008"/>
                <a:ext cx="10925176" cy="61046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F0340185-98A7-470D-97E5-DEC841DB2610}"/>
                </a:ext>
              </a:extLst>
            </p:cNvPr>
            <p:cNvSpPr txBox="1">
              <a:spLocks/>
            </p:cNvSpPr>
            <p:nvPr/>
          </p:nvSpPr>
          <p:spPr>
            <a:xfrm>
              <a:off x="2464193" y="2862592"/>
              <a:ext cx="7254102" cy="249299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+mj-lt"/>
                </a:rPr>
                <a:t>LOREM IPSUM DOLOR SIT AMET, CONSECTETUR ADIPISCING ELIT. </a:t>
              </a:r>
            </a:p>
          </p:txBody>
        </p:sp>
      </p:grp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3FCE1115-8CC4-498F-8003-74372BD0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049B7B41-F46C-4403-972F-F4CC4E1A3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717D8B5-8B49-4A13-931A-A032A4DD87D6}"/>
              </a:ext>
            </a:extLst>
          </p:cNvPr>
          <p:cNvGrpSpPr/>
          <p:nvPr/>
        </p:nvGrpSpPr>
        <p:grpSpPr>
          <a:xfrm>
            <a:off x="1062195" y="3658755"/>
            <a:ext cx="3144011" cy="1924125"/>
            <a:chOff x="1062195" y="3658755"/>
            <a:chExt cx="3144011" cy="192412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6B0183-DE0E-4A23-A29F-8873EF4A4A2C}"/>
                </a:ext>
              </a:extLst>
            </p:cNvPr>
            <p:cNvSpPr/>
            <p:nvPr/>
          </p:nvSpPr>
          <p:spPr>
            <a:xfrm>
              <a:off x="1062195" y="3658755"/>
              <a:ext cx="965250" cy="9652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84B28372-CFCB-4E18-88F1-2450E37A73F3}"/>
                </a:ext>
              </a:extLst>
            </p:cNvPr>
            <p:cNvSpPr txBox="1">
              <a:spLocks/>
            </p:cNvSpPr>
            <p:nvPr/>
          </p:nvSpPr>
          <p:spPr>
            <a:xfrm>
              <a:off x="1838217" y="3935292"/>
              <a:ext cx="224823" cy="681127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5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BEE8F5DA-DEE6-40FB-804E-00A9EC0C6605}"/>
                </a:ext>
              </a:extLst>
            </p:cNvPr>
            <p:cNvSpPr txBox="1">
              <a:spLocks/>
            </p:cNvSpPr>
            <p:nvPr/>
          </p:nvSpPr>
          <p:spPr>
            <a:xfrm>
              <a:off x="2204080" y="4419485"/>
              <a:ext cx="1997287" cy="116339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Praesent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ante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accumsan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placerat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eros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dui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suscipit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non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rutrum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ac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turpis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ED0102B9-29CA-44F3-8FE7-157127610DFD}"/>
                </a:ext>
              </a:extLst>
            </p:cNvPr>
            <p:cNvSpPr txBox="1">
              <a:spLocks/>
            </p:cNvSpPr>
            <p:nvPr/>
          </p:nvSpPr>
          <p:spPr>
            <a:xfrm>
              <a:off x="2204080" y="3658755"/>
              <a:ext cx="1997287" cy="5816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 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3766066-90D9-4E30-94BC-0E354619BE47}"/>
                </a:ext>
              </a:extLst>
            </p:cNvPr>
            <p:cNvCxnSpPr/>
            <p:nvPr/>
          </p:nvCxnSpPr>
          <p:spPr>
            <a:xfrm>
              <a:off x="2204080" y="4318000"/>
              <a:ext cx="2002126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66536BF-2851-4AA9-8CD4-976DE3713AE9}"/>
                </a:ext>
              </a:extLst>
            </p:cNvPr>
            <p:cNvGrpSpPr/>
            <p:nvPr/>
          </p:nvGrpSpPr>
          <p:grpSpPr>
            <a:xfrm>
              <a:off x="1283263" y="3879825"/>
              <a:ext cx="523114" cy="523110"/>
              <a:chOff x="11601450" y="3078163"/>
              <a:chExt cx="285751" cy="285751"/>
            </a:xfrm>
            <a:solidFill>
              <a:schemeClr val="accent2"/>
            </a:solidFill>
          </p:grpSpPr>
          <p:sp>
            <p:nvSpPr>
              <p:cNvPr id="44" name="Freeform 266">
                <a:extLst>
                  <a:ext uri="{FF2B5EF4-FFF2-40B4-BE49-F238E27FC236}">
                    <a16:creationId xmlns:a16="http://schemas.microsoft.com/office/drawing/2014/main" id="{5C360169-BCF9-4EAE-9053-07D9742D6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01450" y="3078163"/>
                <a:ext cx="200025" cy="257175"/>
              </a:xfrm>
              <a:custGeom>
                <a:avLst/>
                <a:gdLst>
                  <a:gd name="T0" fmla="*/ 451 w 630"/>
                  <a:gd name="T1" fmla="*/ 53 h 812"/>
                  <a:gd name="T2" fmla="*/ 579 w 630"/>
                  <a:gd name="T3" fmla="*/ 180 h 812"/>
                  <a:gd name="T4" fmla="*/ 451 w 630"/>
                  <a:gd name="T5" fmla="*/ 180 h 812"/>
                  <a:gd name="T6" fmla="*/ 451 w 630"/>
                  <a:gd name="T7" fmla="*/ 53 h 812"/>
                  <a:gd name="T8" fmla="*/ 600 w 630"/>
                  <a:gd name="T9" fmla="*/ 357 h 812"/>
                  <a:gd name="T10" fmla="*/ 630 w 630"/>
                  <a:gd name="T11" fmla="*/ 357 h 812"/>
                  <a:gd name="T12" fmla="*/ 630 w 630"/>
                  <a:gd name="T13" fmla="*/ 196 h 812"/>
                  <a:gd name="T14" fmla="*/ 630 w 630"/>
                  <a:gd name="T15" fmla="*/ 193 h 812"/>
                  <a:gd name="T16" fmla="*/ 629 w 630"/>
                  <a:gd name="T17" fmla="*/ 191 h 812"/>
                  <a:gd name="T18" fmla="*/ 628 w 630"/>
                  <a:gd name="T19" fmla="*/ 188 h 812"/>
                  <a:gd name="T20" fmla="*/ 626 w 630"/>
                  <a:gd name="T21" fmla="*/ 186 h 812"/>
                  <a:gd name="T22" fmla="*/ 446 w 630"/>
                  <a:gd name="T23" fmla="*/ 5 h 812"/>
                  <a:gd name="T24" fmla="*/ 444 w 630"/>
                  <a:gd name="T25" fmla="*/ 4 h 812"/>
                  <a:gd name="T26" fmla="*/ 441 w 630"/>
                  <a:gd name="T27" fmla="*/ 1 h 812"/>
                  <a:gd name="T28" fmla="*/ 439 w 630"/>
                  <a:gd name="T29" fmla="*/ 1 h 812"/>
                  <a:gd name="T30" fmla="*/ 436 w 630"/>
                  <a:gd name="T31" fmla="*/ 0 h 812"/>
                  <a:gd name="T32" fmla="*/ 15 w 630"/>
                  <a:gd name="T33" fmla="*/ 0 h 812"/>
                  <a:gd name="T34" fmla="*/ 12 w 630"/>
                  <a:gd name="T35" fmla="*/ 0 h 812"/>
                  <a:gd name="T36" fmla="*/ 9 w 630"/>
                  <a:gd name="T37" fmla="*/ 1 h 812"/>
                  <a:gd name="T38" fmla="*/ 6 w 630"/>
                  <a:gd name="T39" fmla="*/ 4 h 812"/>
                  <a:gd name="T40" fmla="*/ 4 w 630"/>
                  <a:gd name="T41" fmla="*/ 5 h 812"/>
                  <a:gd name="T42" fmla="*/ 2 w 630"/>
                  <a:gd name="T43" fmla="*/ 8 h 812"/>
                  <a:gd name="T44" fmla="*/ 1 w 630"/>
                  <a:gd name="T45" fmla="*/ 10 h 812"/>
                  <a:gd name="T46" fmla="*/ 0 w 630"/>
                  <a:gd name="T47" fmla="*/ 12 h 812"/>
                  <a:gd name="T48" fmla="*/ 0 w 630"/>
                  <a:gd name="T49" fmla="*/ 15 h 812"/>
                  <a:gd name="T50" fmla="*/ 0 w 630"/>
                  <a:gd name="T51" fmla="*/ 797 h 812"/>
                  <a:gd name="T52" fmla="*/ 0 w 630"/>
                  <a:gd name="T53" fmla="*/ 800 h 812"/>
                  <a:gd name="T54" fmla="*/ 1 w 630"/>
                  <a:gd name="T55" fmla="*/ 803 h 812"/>
                  <a:gd name="T56" fmla="*/ 2 w 630"/>
                  <a:gd name="T57" fmla="*/ 805 h 812"/>
                  <a:gd name="T58" fmla="*/ 4 w 630"/>
                  <a:gd name="T59" fmla="*/ 807 h 812"/>
                  <a:gd name="T60" fmla="*/ 6 w 630"/>
                  <a:gd name="T61" fmla="*/ 809 h 812"/>
                  <a:gd name="T62" fmla="*/ 9 w 630"/>
                  <a:gd name="T63" fmla="*/ 811 h 812"/>
                  <a:gd name="T64" fmla="*/ 12 w 630"/>
                  <a:gd name="T65" fmla="*/ 812 h 812"/>
                  <a:gd name="T66" fmla="*/ 15 w 630"/>
                  <a:gd name="T67" fmla="*/ 812 h 812"/>
                  <a:gd name="T68" fmla="*/ 394 w 630"/>
                  <a:gd name="T69" fmla="*/ 812 h 812"/>
                  <a:gd name="T70" fmla="*/ 394 w 630"/>
                  <a:gd name="T71" fmla="*/ 782 h 812"/>
                  <a:gd name="T72" fmla="*/ 30 w 630"/>
                  <a:gd name="T73" fmla="*/ 782 h 812"/>
                  <a:gd name="T74" fmla="*/ 30 w 630"/>
                  <a:gd name="T75" fmla="*/ 30 h 812"/>
                  <a:gd name="T76" fmla="*/ 421 w 630"/>
                  <a:gd name="T77" fmla="*/ 30 h 812"/>
                  <a:gd name="T78" fmla="*/ 421 w 630"/>
                  <a:gd name="T79" fmla="*/ 196 h 812"/>
                  <a:gd name="T80" fmla="*/ 421 w 630"/>
                  <a:gd name="T81" fmla="*/ 199 h 812"/>
                  <a:gd name="T82" fmla="*/ 422 w 630"/>
                  <a:gd name="T83" fmla="*/ 202 h 812"/>
                  <a:gd name="T84" fmla="*/ 423 w 630"/>
                  <a:gd name="T85" fmla="*/ 205 h 812"/>
                  <a:gd name="T86" fmla="*/ 425 w 630"/>
                  <a:gd name="T87" fmla="*/ 207 h 812"/>
                  <a:gd name="T88" fmla="*/ 427 w 630"/>
                  <a:gd name="T89" fmla="*/ 208 h 812"/>
                  <a:gd name="T90" fmla="*/ 429 w 630"/>
                  <a:gd name="T91" fmla="*/ 210 h 812"/>
                  <a:gd name="T92" fmla="*/ 432 w 630"/>
                  <a:gd name="T93" fmla="*/ 210 h 812"/>
                  <a:gd name="T94" fmla="*/ 436 w 630"/>
                  <a:gd name="T95" fmla="*/ 211 h 812"/>
                  <a:gd name="T96" fmla="*/ 600 w 630"/>
                  <a:gd name="T97" fmla="*/ 211 h 812"/>
                  <a:gd name="T98" fmla="*/ 600 w 630"/>
                  <a:gd name="T99" fmla="*/ 35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0" h="812">
                    <a:moveTo>
                      <a:pt x="451" y="53"/>
                    </a:moveTo>
                    <a:lnTo>
                      <a:pt x="579" y="180"/>
                    </a:lnTo>
                    <a:lnTo>
                      <a:pt x="451" y="180"/>
                    </a:lnTo>
                    <a:lnTo>
                      <a:pt x="451" y="53"/>
                    </a:lnTo>
                    <a:close/>
                    <a:moveTo>
                      <a:pt x="600" y="357"/>
                    </a:moveTo>
                    <a:lnTo>
                      <a:pt x="630" y="357"/>
                    </a:lnTo>
                    <a:lnTo>
                      <a:pt x="630" y="196"/>
                    </a:lnTo>
                    <a:lnTo>
                      <a:pt x="630" y="193"/>
                    </a:lnTo>
                    <a:lnTo>
                      <a:pt x="629" y="191"/>
                    </a:lnTo>
                    <a:lnTo>
                      <a:pt x="628" y="188"/>
                    </a:lnTo>
                    <a:lnTo>
                      <a:pt x="626" y="186"/>
                    </a:lnTo>
                    <a:lnTo>
                      <a:pt x="446" y="5"/>
                    </a:lnTo>
                    <a:lnTo>
                      <a:pt x="444" y="4"/>
                    </a:lnTo>
                    <a:lnTo>
                      <a:pt x="441" y="1"/>
                    </a:lnTo>
                    <a:lnTo>
                      <a:pt x="439" y="1"/>
                    </a:lnTo>
                    <a:lnTo>
                      <a:pt x="43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797"/>
                    </a:lnTo>
                    <a:lnTo>
                      <a:pt x="0" y="800"/>
                    </a:lnTo>
                    <a:lnTo>
                      <a:pt x="1" y="803"/>
                    </a:lnTo>
                    <a:lnTo>
                      <a:pt x="2" y="805"/>
                    </a:lnTo>
                    <a:lnTo>
                      <a:pt x="4" y="807"/>
                    </a:lnTo>
                    <a:lnTo>
                      <a:pt x="6" y="809"/>
                    </a:lnTo>
                    <a:lnTo>
                      <a:pt x="9" y="811"/>
                    </a:lnTo>
                    <a:lnTo>
                      <a:pt x="12" y="812"/>
                    </a:lnTo>
                    <a:lnTo>
                      <a:pt x="15" y="812"/>
                    </a:lnTo>
                    <a:lnTo>
                      <a:pt x="394" y="812"/>
                    </a:lnTo>
                    <a:lnTo>
                      <a:pt x="394" y="782"/>
                    </a:lnTo>
                    <a:lnTo>
                      <a:pt x="30" y="782"/>
                    </a:lnTo>
                    <a:lnTo>
                      <a:pt x="30" y="30"/>
                    </a:lnTo>
                    <a:lnTo>
                      <a:pt x="421" y="30"/>
                    </a:lnTo>
                    <a:lnTo>
                      <a:pt x="421" y="196"/>
                    </a:lnTo>
                    <a:lnTo>
                      <a:pt x="421" y="199"/>
                    </a:lnTo>
                    <a:lnTo>
                      <a:pt x="422" y="202"/>
                    </a:lnTo>
                    <a:lnTo>
                      <a:pt x="423" y="205"/>
                    </a:lnTo>
                    <a:lnTo>
                      <a:pt x="425" y="207"/>
                    </a:lnTo>
                    <a:lnTo>
                      <a:pt x="427" y="208"/>
                    </a:lnTo>
                    <a:lnTo>
                      <a:pt x="429" y="210"/>
                    </a:lnTo>
                    <a:lnTo>
                      <a:pt x="432" y="210"/>
                    </a:lnTo>
                    <a:lnTo>
                      <a:pt x="436" y="211"/>
                    </a:lnTo>
                    <a:lnTo>
                      <a:pt x="600" y="211"/>
                    </a:lnTo>
                    <a:lnTo>
                      <a:pt x="600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67">
                <a:extLst>
                  <a:ext uri="{FF2B5EF4-FFF2-40B4-BE49-F238E27FC236}">
                    <a16:creationId xmlns:a16="http://schemas.microsoft.com/office/drawing/2014/main" id="{862D415B-BFBF-4CCE-AA80-5E91DAB727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58613" y="3225801"/>
                <a:ext cx="128588" cy="138113"/>
              </a:xfrm>
              <a:custGeom>
                <a:avLst/>
                <a:gdLst>
                  <a:gd name="T0" fmla="*/ 34 w 406"/>
                  <a:gd name="T1" fmla="*/ 138 h 435"/>
                  <a:gd name="T2" fmla="*/ 46 w 406"/>
                  <a:gd name="T3" fmla="*/ 102 h 435"/>
                  <a:gd name="T4" fmla="*/ 70 w 406"/>
                  <a:gd name="T5" fmla="*/ 71 h 435"/>
                  <a:gd name="T6" fmla="*/ 101 w 406"/>
                  <a:gd name="T7" fmla="*/ 47 h 435"/>
                  <a:gd name="T8" fmla="*/ 139 w 406"/>
                  <a:gd name="T9" fmla="*/ 33 h 435"/>
                  <a:gd name="T10" fmla="*/ 179 w 406"/>
                  <a:gd name="T11" fmla="*/ 31 h 435"/>
                  <a:gd name="T12" fmla="*/ 219 w 406"/>
                  <a:gd name="T13" fmla="*/ 41 h 435"/>
                  <a:gd name="T14" fmla="*/ 252 w 406"/>
                  <a:gd name="T15" fmla="*/ 61 h 435"/>
                  <a:gd name="T16" fmla="*/ 278 w 406"/>
                  <a:gd name="T17" fmla="*/ 90 h 435"/>
                  <a:gd name="T18" fmla="*/ 295 w 406"/>
                  <a:gd name="T19" fmla="*/ 125 h 435"/>
                  <a:gd name="T20" fmla="*/ 301 w 406"/>
                  <a:gd name="T21" fmla="*/ 166 h 435"/>
                  <a:gd name="T22" fmla="*/ 295 w 406"/>
                  <a:gd name="T23" fmla="*/ 205 h 435"/>
                  <a:gd name="T24" fmla="*/ 278 w 406"/>
                  <a:gd name="T25" fmla="*/ 241 h 435"/>
                  <a:gd name="T26" fmla="*/ 252 w 406"/>
                  <a:gd name="T27" fmla="*/ 270 h 435"/>
                  <a:gd name="T28" fmla="*/ 219 w 406"/>
                  <a:gd name="T29" fmla="*/ 290 h 435"/>
                  <a:gd name="T30" fmla="*/ 179 w 406"/>
                  <a:gd name="T31" fmla="*/ 300 h 435"/>
                  <a:gd name="T32" fmla="*/ 139 w 406"/>
                  <a:gd name="T33" fmla="*/ 297 h 435"/>
                  <a:gd name="T34" fmla="*/ 101 w 406"/>
                  <a:gd name="T35" fmla="*/ 285 h 435"/>
                  <a:gd name="T36" fmla="*/ 70 w 406"/>
                  <a:gd name="T37" fmla="*/ 261 h 435"/>
                  <a:gd name="T38" fmla="*/ 46 w 406"/>
                  <a:gd name="T39" fmla="*/ 230 h 435"/>
                  <a:gd name="T40" fmla="*/ 34 w 406"/>
                  <a:gd name="T41" fmla="*/ 193 h 435"/>
                  <a:gd name="T42" fmla="*/ 402 w 406"/>
                  <a:gd name="T43" fmla="*/ 410 h 435"/>
                  <a:gd name="T44" fmla="*/ 300 w 406"/>
                  <a:gd name="T45" fmla="*/ 262 h 435"/>
                  <a:gd name="T46" fmla="*/ 323 w 406"/>
                  <a:gd name="T47" fmla="*/ 217 h 435"/>
                  <a:gd name="T48" fmla="*/ 331 w 406"/>
                  <a:gd name="T49" fmla="*/ 166 h 435"/>
                  <a:gd name="T50" fmla="*/ 324 w 406"/>
                  <a:gd name="T51" fmla="*/ 117 h 435"/>
                  <a:gd name="T52" fmla="*/ 302 w 406"/>
                  <a:gd name="T53" fmla="*/ 74 h 435"/>
                  <a:gd name="T54" fmla="*/ 271 w 406"/>
                  <a:gd name="T55" fmla="*/ 38 h 435"/>
                  <a:gd name="T56" fmla="*/ 229 w 406"/>
                  <a:gd name="T57" fmla="*/ 13 h 435"/>
                  <a:gd name="T58" fmla="*/ 182 w 406"/>
                  <a:gd name="T59" fmla="*/ 1 h 435"/>
                  <a:gd name="T60" fmla="*/ 132 w 406"/>
                  <a:gd name="T61" fmla="*/ 3 h 435"/>
                  <a:gd name="T62" fmla="*/ 87 w 406"/>
                  <a:gd name="T63" fmla="*/ 20 h 435"/>
                  <a:gd name="T64" fmla="*/ 49 w 406"/>
                  <a:gd name="T65" fmla="*/ 49 h 435"/>
                  <a:gd name="T66" fmla="*/ 21 w 406"/>
                  <a:gd name="T67" fmla="*/ 87 h 435"/>
                  <a:gd name="T68" fmla="*/ 4 w 406"/>
                  <a:gd name="T69" fmla="*/ 133 h 435"/>
                  <a:gd name="T70" fmla="*/ 2 w 406"/>
                  <a:gd name="T71" fmla="*/ 182 h 435"/>
                  <a:gd name="T72" fmla="*/ 13 w 406"/>
                  <a:gd name="T73" fmla="*/ 230 h 435"/>
                  <a:gd name="T74" fmla="*/ 38 w 406"/>
                  <a:gd name="T75" fmla="*/ 271 h 435"/>
                  <a:gd name="T76" fmla="*/ 73 w 406"/>
                  <a:gd name="T77" fmla="*/ 303 h 435"/>
                  <a:gd name="T78" fmla="*/ 117 w 406"/>
                  <a:gd name="T79" fmla="*/ 323 h 435"/>
                  <a:gd name="T80" fmla="*/ 165 w 406"/>
                  <a:gd name="T81" fmla="*/ 331 h 435"/>
                  <a:gd name="T82" fmla="*/ 202 w 406"/>
                  <a:gd name="T83" fmla="*/ 326 h 435"/>
                  <a:gd name="T84" fmla="*/ 234 w 406"/>
                  <a:gd name="T85" fmla="*/ 316 h 435"/>
                  <a:gd name="T86" fmla="*/ 380 w 406"/>
                  <a:gd name="T87" fmla="*/ 431 h 435"/>
                  <a:gd name="T88" fmla="*/ 388 w 406"/>
                  <a:gd name="T89" fmla="*/ 435 h 435"/>
                  <a:gd name="T90" fmla="*/ 396 w 406"/>
                  <a:gd name="T91" fmla="*/ 434 h 435"/>
                  <a:gd name="T92" fmla="*/ 404 w 406"/>
                  <a:gd name="T93" fmla="*/ 429 h 435"/>
                  <a:gd name="T94" fmla="*/ 406 w 406"/>
                  <a:gd name="T95" fmla="*/ 422 h 435"/>
                  <a:gd name="T96" fmla="*/ 404 w 406"/>
                  <a:gd name="T97" fmla="*/ 413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6" h="435">
                    <a:moveTo>
                      <a:pt x="30" y="166"/>
                    </a:moveTo>
                    <a:lnTo>
                      <a:pt x="32" y="152"/>
                    </a:lnTo>
                    <a:lnTo>
                      <a:pt x="34" y="138"/>
                    </a:lnTo>
                    <a:lnTo>
                      <a:pt x="37" y="125"/>
                    </a:lnTo>
                    <a:lnTo>
                      <a:pt x="41" y="113"/>
                    </a:lnTo>
                    <a:lnTo>
                      <a:pt x="46" y="102"/>
                    </a:lnTo>
                    <a:lnTo>
                      <a:pt x="54" y="90"/>
                    </a:lnTo>
                    <a:lnTo>
                      <a:pt x="61" y="80"/>
                    </a:lnTo>
                    <a:lnTo>
                      <a:pt x="70" y="71"/>
                    </a:lnTo>
                    <a:lnTo>
                      <a:pt x="80" y="61"/>
                    </a:lnTo>
                    <a:lnTo>
                      <a:pt x="90" y="53"/>
                    </a:lnTo>
                    <a:lnTo>
                      <a:pt x="101" y="47"/>
                    </a:lnTo>
                    <a:lnTo>
                      <a:pt x="113" y="41"/>
                    </a:lnTo>
                    <a:lnTo>
                      <a:pt x="126" y="36"/>
                    </a:lnTo>
                    <a:lnTo>
                      <a:pt x="139" y="33"/>
                    </a:lnTo>
                    <a:lnTo>
                      <a:pt x="152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3" y="33"/>
                    </a:lnTo>
                    <a:lnTo>
                      <a:pt x="206" y="36"/>
                    </a:lnTo>
                    <a:lnTo>
                      <a:pt x="219" y="41"/>
                    </a:lnTo>
                    <a:lnTo>
                      <a:pt x="231" y="47"/>
                    </a:lnTo>
                    <a:lnTo>
                      <a:pt x="241" y="53"/>
                    </a:lnTo>
                    <a:lnTo>
                      <a:pt x="252" y="61"/>
                    </a:lnTo>
                    <a:lnTo>
                      <a:pt x="262" y="71"/>
                    </a:lnTo>
                    <a:lnTo>
                      <a:pt x="270" y="80"/>
                    </a:lnTo>
                    <a:lnTo>
                      <a:pt x="278" y="90"/>
                    </a:lnTo>
                    <a:lnTo>
                      <a:pt x="284" y="102"/>
                    </a:lnTo>
                    <a:lnTo>
                      <a:pt x="290" y="113"/>
                    </a:lnTo>
                    <a:lnTo>
                      <a:pt x="295" y="125"/>
                    </a:lnTo>
                    <a:lnTo>
                      <a:pt x="298" y="138"/>
                    </a:lnTo>
                    <a:lnTo>
                      <a:pt x="300" y="152"/>
                    </a:lnTo>
                    <a:lnTo>
                      <a:pt x="301" y="166"/>
                    </a:lnTo>
                    <a:lnTo>
                      <a:pt x="300" y="180"/>
                    </a:lnTo>
                    <a:lnTo>
                      <a:pt x="298" y="193"/>
                    </a:lnTo>
                    <a:lnTo>
                      <a:pt x="295" y="205"/>
                    </a:lnTo>
                    <a:lnTo>
                      <a:pt x="290" y="218"/>
                    </a:lnTo>
                    <a:lnTo>
                      <a:pt x="284" y="230"/>
                    </a:lnTo>
                    <a:lnTo>
                      <a:pt x="278" y="241"/>
                    </a:lnTo>
                    <a:lnTo>
                      <a:pt x="270" y="251"/>
                    </a:lnTo>
                    <a:lnTo>
                      <a:pt x="262" y="261"/>
                    </a:lnTo>
                    <a:lnTo>
                      <a:pt x="252" y="270"/>
                    </a:lnTo>
                    <a:lnTo>
                      <a:pt x="241" y="277"/>
                    </a:lnTo>
                    <a:lnTo>
                      <a:pt x="231" y="285"/>
                    </a:lnTo>
                    <a:lnTo>
                      <a:pt x="219" y="290"/>
                    </a:lnTo>
                    <a:lnTo>
                      <a:pt x="206" y="294"/>
                    </a:lnTo>
                    <a:lnTo>
                      <a:pt x="193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2" y="300"/>
                    </a:lnTo>
                    <a:lnTo>
                      <a:pt x="139" y="297"/>
                    </a:lnTo>
                    <a:lnTo>
                      <a:pt x="126" y="294"/>
                    </a:lnTo>
                    <a:lnTo>
                      <a:pt x="113" y="290"/>
                    </a:lnTo>
                    <a:lnTo>
                      <a:pt x="101" y="285"/>
                    </a:lnTo>
                    <a:lnTo>
                      <a:pt x="90" y="277"/>
                    </a:lnTo>
                    <a:lnTo>
                      <a:pt x="80" y="270"/>
                    </a:lnTo>
                    <a:lnTo>
                      <a:pt x="70" y="261"/>
                    </a:lnTo>
                    <a:lnTo>
                      <a:pt x="61" y="251"/>
                    </a:lnTo>
                    <a:lnTo>
                      <a:pt x="54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7" y="205"/>
                    </a:lnTo>
                    <a:lnTo>
                      <a:pt x="34" y="193"/>
                    </a:lnTo>
                    <a:lnTo>
                      <a:pt x="32" y="179"/>
                    </a:lnTo>
                    <a:lnTo>
                      <a:pt x="30" y="166"/>
                    </a:lnTo>
                    <a:close/>
                    <a:moveTo>
                      <a:pt x="402" y="410"/>
                    </a:moveTo>
                    <a:lnTo>
                      <a:pt x="278" y="287"/>
                    </a:lnTo>
                    <a:lnTo>
                      <a:pt x="289" y="275"/>
                    </a:lnTo>
                    <a:lnTo>
                      <a:pt x="300" y="262"/>
                    </a:lnTo>
                    <a:lnTo>
                      <a:pt x="309" y="248"/>
                    </a:lnTo>
                    <a:lnTo>
                      <a:pt x="316" y="233"/>
                    </a:lnTo>
                    <a:lnTo>
                      <a:pt x="323" y="217"/>
                    </a:lnTo>
                    <a:lnTo>
                      <a:pt x="327" y="200"/>
                    </a:lnTo>
                    <a:lnTo>
                      <a:pt x="330" y="183"/>
                    </a:lnTo>
                    <a:lnTo>
                      <a:pt x="331" y="166"/>
                    </a:lnTo>
                    <a:lnTo>
                      <a:pt x="330" y="149"/>
                    </a:lnTo>
                    <a:lnTo>
                      <a:pt x="328" y="133"/>
                    </a:lnTo>
                    <a:lnTo>
                      <a:pt x="324" y="117"/>
                    </a:lnTo>
                    <a:lnTo>
                      <a:pt x="318" y="102"/>
                    </a:lnTo>
                    <a:lnTo>
                      <a:pt x="311" y="87"/>
                    </a:lnTo>
                    <a:lnTo>
                      <a:pt x="302" y="74"/>
                    </a:lnTo>
                    <a:lnTo>
                      <a:pt x="294" y="61"/>
                    </a:lnTo>
                    <a:lnTo>
                      <a:pt x="283" y="49"/>
                    </a:lnTo>
                    <a:lnTo>
                      <a:pt x="271" y="38"/>
                    </a:lnTo>
                    <a:lnTo>
                      <a:pt x="258" y="29"/>
                    </a:lnTo>
                    <a:lnTo>
                      <a:pt x="244" y="20"/>
                    </a:lnTo>
                    <a:lnTo>
                      <a:pt x="229" y="13"/>
                    </a:lnTo>
                    <a:lnTo>
                      <a:pt x="214" y="7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9" y="1"/>
                    </a:lnTo>
                    <a:lnTo>
                      <a:pt x="132" y="3"/>
                    </a:lnTo>
                    <a:lnTo>
                      <a:pt x="117" y="7"/>
                    </a:lnTo>
                    <a:lnTo>
                      <a:pt x="101" y="13"/>
                    </a:lnTo>
                    <a:lnTo>
                      <a:pt x="87" y="20"/>
                    </a:lnTo>
                    <a:lnTo>
                      <a:pt x="73" y="29"/>
                    </a:lnTo>
                    <a:lnTo>
                      <a:pt x="60" y="38"/>
                    </a:lnTo>
                    <a:lnTo>
                      <a:pt x="49" y="49"/>
                    </a:lnTo>
                    <a:lnTo>
                      <a:pt x="38" y="61"/>
                    </a:lnTo>
                    <a:lnTo>
                      <a:pt x="28" y="74"/>
                    </a:lnTo>
                    <a:lnTo>
                      <a:pt x="21" y="87"/>
                    </a:lnTo>
                    <a:lnTo>
                      <a:pt x="13" y="102"/>
                    </a:lnTo>
                    <a:lnTo>
                      <a:pt x="8" y="117"/>
                    </a:lnTo>
                    <a:lnTo>
                      <a:pt x="4" y="133"/>
                    </a:lnTo>
                    <a:lnTo>
                      <a:pt x="2" y="149"/>
                    </a:lnTo>
                    <a:lnTo>
                      <a:pt x="0" y="166"/>
                    </a:lnTo>
                    <a:lnTo>
                      <a:pt x="2" y="182"/>
                    </a:lnTo>
                    <a:lnTo>
                      <a:pt x="4" y="199"/>
                    </a:lnTo>
                    <a:lnTo>
                      <a:pt x="8" y="215"/>
                    </a:lnTo>
                    <a:lnTo>
                      <a:pt x="13" y="230"/>
                    </a:lnTo>
                    <a:lnTo>
                      <a:pt x="21" y="244"/>
                    </a:lnTo>
                    <a:lnTo>
                      <a:pt x="28" y="258"/>
                    </a:lnTo>
                    <a:lnTo>
                      <a:pt x="38" y="271"/>
                    </a:lnTo>
                    <a:lnTo>
                      <a:pt x="49" y="282"/>
                    </a:lnTo>
                    <a:lnTo>
                      <a:pt x="60" y="293"/>
                    </a:lnTo>
                    <a:lnTo>
                      <a:pt x="73" y="303"/>
                    </a:lnTo>
                    <a:lnTo>
                      <a:pt x="87" y="310"/>
                    </a:lnTo>
                    <a:lnTo>
                      <a:pt x="101" y="318"/>
                    </a:lnTo>
                    <a:lnTo>
                      <a:pt x="117" y="323"/>
                    </a:lnTo>
                    <a:lnTo>
                      <a:pt x="132" y="327"/>
                    </a:lnTo>
                    <a:lnTo>
                      <a:pt x="149" y="330"/>
                    </a:lnTo>
                    <a:lnTo>
                      <a:pt x="165" y="331"/>
                    </a:lnTo>
                    <a:lnTo>
                      <a:pt x="178" y="331"/>
                    </a:lnTo>
                    <a:lnTo>
                      <a:pt x="190" y="328"/>
                    </a:lnTo>
                    <a:lnTo>
                      <a:pt x="202" y="326"/>
                    </a:lnTo>
                    <a:lnTo>
                      <a:pt x="212" y="324"/>
                    </a:lnTo>
                    <a:lnTo>
                      <a:pt x="223" y="320"/>
                    </a:lnTo>
                    <a:lnTo>
                      <a:pt x="234" y="316"/>
                    </a:lnTo>
                    <a:lnTo>
                      <a:pt x="244" y="311"/>
                    </a:lnTo>
                    <a:lnTo>
                      <a:pt x="254" y="305"/>
                    </a:lnTo>
                    <a:lnTo>
                      <a:pt x="380" y="431"/>
                    </a:lnTo>
                    <a:lnTo>
                      <a:pt x="382" y="433"/>
                    </a:lnTo>
                    <a:lnTo>
                      <a:pt x="386" y="434"/>
                    </a:lnTo>
                    <a:lnTo>
                      <a:pt x="388" y="435"/>
                    </a:lnTo>
                    <a:lnTo>
                      <a:pt x="391" y="435"/>
                    </a:lnTo>
                    <a:lnTo>
                      <a:pt x="394" y="435"/>
                    </a:lnTo>
                    <a:lnTo>
                      <a:pt x="396" y="434"/>
                    </a:lnTo>
                    <a:lnTo>
                      <a:pt x="400" y="433"/>
                    </a:lnTo>
                    <a:lnTo>
                      <a:pt x="402" y="431"/>
                    </a:lnTo>
                    <a:lnTo>
                      <a:pt x="404" y="429"/>
                    </a:lnTo>
                    <a:lnTo>
                      <a:pt x="405" y="427"/>
                    </a:lnTo>
                    <a:lnTo>
                      <a:pt x="406" y="424"/>
                    </a:lnTo>
                    <a:lnTo>
                      <a:pt x="406" y="422"/>
                    </a:lnTo>
                    <a:lnTo>
                      <a:pt x="406" y="418"/>
                    </a:lnTo>
                    <a:lnTo>
                      <a:pt x="405" y="415"/>
                    </a:lnTo>
                    <a:lnTo>
                      <a:pt x="404" y="413"/>
                    </a:lnTo>
                    <a:lnTo>
                      <a:pt x="402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5B6645-1CD5-4DD9-B1BA-FEE69A48CA95}"/>
              </a:ext>
            </a:extLst>
          </p:cNvPr>
          <p:cNvGrpSpPr/>
          <p:nvPr/>
        </p:nvGrpSpPr>
        <p:grpSpPr>
          <a:xfrm>
            <a:off x="4516034" y="3658755"/>
            <a:ext cx="3141833" cy="1924125"/>
            <a:chOff x="4516034" y="3658755"/>
            <a:chExt cx="3141833" cy="192412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552993-D15B-45FB-9F59-F0AAB97D1B99}"/>
                </a:ext>
              </a:extLst>
            </p:cNvPr>
            <p:cNvSpPr/>
            <p:nvPr/>
          </p:nvSpPr>
          <p:spPr>
            <a:xfrm>
              <a:off x="4516034" y="3658755"/>
              <a:ext cx="965250" cy="9652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1C5A6A3F-7D3B-4689-BB29-D7345AAC8E83}"/>
                </a:ext>
              </a:extLst>
            </p:cNvPr>
            <p:cNvSpPr txBox="1">
              <a:spLocks/>
            </p:cNvSpPr>
            <p:nvPr/>
          </p:nvSpPr>
          <p:spPr>
            <a:xfrm>
              <a:off x="5251644" y="3935292"/>
              <a:ext cx="325556" cy="681127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5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3FE599E8-4EEF-4FF3-B556-677A332D1742}"/>
                </a:ext>
              </a:extLst>
            </p:cNvPr>
            <p:cNvSpPr txBox="1">
              <a:spLocks/>
            </p:cNvSpPr>
            <p:nvPr/>
          </p:nvSpPr>
          <p:spPr>
            <a:xfrm>
              <a:off x="5655741" y="4419485"/>
              <a:ext cx="1997287" cy="116339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Praesent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ante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accumsan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placerat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eros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dui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suscipit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non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rutrum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ac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turpis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4A39D97F-0C71-4415-9F85-3FA7E42AAB92}"/>
                </a:ext>
              </a:extLst>
            </p:cNvPr>
            <p:cNvSpPr txBox="1">
              <a:spLocks/>
            </p:cNvSpPr>
            <p:nvPr/>
          </p:nvSpPr>
          <p:spPr>
            <a:xfrm>
              <a:off x="5655741" y="3658755"/>
              <a:ext cx="1997287" cy="5816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 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7F4833-25C5-4380-83CF-220BB7947CF7}"/>
                </a:ext>
              </a:extLst>
            </p:cNvPr>
            <p:cNvCxnSpPr/>
            <p:nvPr/>
          </p:nvCxnSpPr>
          <p:spPr>
            <a:xfrm>
              <a:off x="5655741" y="4318000"/>
              <a:ext cx="2002126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CE1F5BE-BF16-4BF5-9F87-B8025CF140E5}"/>
                </a:ext>
              </a:extLst>
            </p:cNvPr>
            <p:cNvGrpSpPr/>
            <p:nvPr/>
          </p:nvGrpSpPr>
          <p:grpSpPr>
            <a:xfrm>
              <a:off x="4737105" y="3913246"/>
              <a:ext cx="523108" cy="456268"/>
              <a:chOff x="3173413" y="1952625"/>
              <a:chExt cx="285750" cy="249238"/>
            </a:xfrm>
            <a:solidFill>
              <a:schemeClr val="accent2"/>
            </a:solidFill>
          </p:grpSpPr>
          <p:sp>
            <p:nvSpPr>
              <p:cNvPr id="47" name="Freeform 83">
                <a:extLst>
                  <a:ext uri="{FF2B5EF4-FFF2-40B4-BE49-F238E27FC236}">
                    <a16:creationId xmlns:a16="http://schemas.microsoft.com/office/drawing/2014/main" id="{0F27A74B-2163-426C-9174-BD994BDE6D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3413" y="1952625"/>
                <a:ext cx="225425" cy="249238"/>
              </a:xfrm>
              <a:custGeom>
                <a:avLst/>
                <a:gdLst>
                  <a:gd name="T0" fmla="*/ 37 w 713"/>
                  <a:gd name="T1" fmla="*/ 654 h 786"/>
                  <a:gd name="T2" fmla="*/ 60 w 713"/>
                  <a:gd name="T3" fmla="*/ 578 h 786"/>
                  <a:gd name="T4" fmla="*/ 188 w 713"/>
                  <a:gd name="T5" fmla="*/ 520 h 786"/>
                  <a:gd name="T6" fmla="*/ 295 w 713"/>
                  <a:gd name="T7" fmla="*/ 482 h 786"/>
                  <a:gd name="T8" fmla="*/ 299 w 713"/>
                  <a:gd name="T9" fmla="*/ 372 h 786"/>
                  <a:gd name="T10" fmla="*/ 265 w 713"/>
                  <a:gd name="T11" fmla="*/ 342 h 786"/>
                  <a:gd name="T12" fmla="*/ 241 w 713"/>
                  <a:gd name="T13" fmla="*/ 287 h 786"/>
                  <a:gd name="T14" fmla="*/ 235 w 713"/>
                  <a:gd name="T15" fmla="*/ 248 h 786"/>
                  <a:gd name="T16" fmla="*/ 220 w 713"/>
                  <a:gd name="T17" fmla="*/ 237 h 786"/>
                  <a:gd name="T18" fmla="*/ 221 w 713"/>
                  <a:gd name="T19" fmla="*/ 202 h 786"/>
                  <a:gd name="T20" fmla="*/ 235 w 713"/>
                  <a:gd name="T21" fmla="*/ 193 h 786"/>
                  <a:gd name="T22" fmla="*/ 235 w 713"/>
                  <a:gd name="T23" fmla="*/ 164 h 786"/>
                  <a:gd name="T24" fmla="*/ 225 w 713"/>
                  <a:gd name="T25" fmla="*/ 96 h 786"/>
                  <a:gd name="T26" fmla="*/ 246 w 713"/>
                  <a:gd name="T27" fmla="*/ 83 h 786"/>
                  <a:gd name="T28" fmla="*/ 275 w 713"/>
                  <a:gd name="T29" fmla="*/ 79 h 786"/>
                  <a:gd name="T30" fmla="*/ 289 w 713"/>
                  <a:gd name="T31" fmla="*/ 56 h 786"/>
                  <a:gd name="T32" fmla="*/ 345 w 713"/>
                  <a:gd name="T33" fmla="*/ 34 h 786"/>
                  <a:gd name="T34" fmla="*/ 459 w 713"/>
                  <a:gd name="T35" fmla="*/ 42 h 786"/>
                  <a:gd name="T36" fmla="*/ 490 w 713"/>
                  <a:gd name="T37" fmla="*/ 64 h 786"/>
                  <a:gd name="T38" fmla="*/ 493 w 713"/>
                  <a:gd name="T39" fmla="*/ 123 h 786"/>
                  <a:gd name="T40" fmla="*/ 476 w 713"/>
                  <a:gd name="T41" fmla="*/ 189 h 786"/>
                  <a:gd name="T42" fmla="*/ 489 w 713"/>
                  <a:gd name="T43" fmla="*/ 198 h 786"/>
                  <a:gd name="T44" fmla="*/ 493 w 713"/>
                  <a:gd name="T45" fmla="*/ 238 h 786"/>
                  <a:gd name="T46" fmla="*/ 479 w 713"/>
                  <a:gd name="T47" fmla="*/ 248 h 786"/>
                  <a:gd name="T48" fmla="*/ 473 w 713"/>
                  <a:gd name="T49" fmla="*/ 287 h 786"/>
                  <a:gd name="T50" fmla="*/ 453 w 713"/>
                  <a:gd name="T51" fmla="*/ 342 h 786"/>
                  <a:gd name="T52" fmla="*/ 424 w 713"/>
                  <a:gd name="T53" fmla="*/ 372 h 786"/>
                  <a:gd name="T54" fmla="*/ 427 w 713"/>
                  <a:gd name="T55" fmla="*/ 482 h 786"/>
                  <a:gd name="T56" fmla="*/ 531 w 713"/>
                  <a:gd name="T57" fmla="*/ 520 h 786"/>
                  <a:gd name="T58" fmla="*/ 654 w 713"/>
                  <a:gd name="T59" fmla="*/ 578 h 786"/>
                  <a:gd name="T60" fmla="*/ 677 w 713"/>
                  <a:gd name="T61" fmla="*/ 654 h 786"/>
                  <a:gd name="T62" fmla="*/ 30 w 713"/>
                  <a:gd name="T63" fmla="*/ 756 h 786"/>
                  <a:gd name="T64" fmla="*/ 452 w 713"/>
                  <a:gd name="T65" fmla="*/ 387 h 786"/>
                  <a:gd name="T66" fmla="*/ 490 w 713"/>
                  <a:gd name="T67" fmla="*/ 335 h 786"/>
                  <a:gd name="T68" fmla="*/ 504 w 713"/>
                  <a:gd name="T69" fmla="*/ 271 h 786"/>
                  <a:gd name="T70" fmla="*/ 524 w 713"/>
                  <a:gd name="T71" fmla="*/ 238 h 786"/>
                  <a:gd name="T72" fmla="*/ 522 w 713"/>
                  <a:gd name="T73" fmla="*/ 193 h 786"/>
                  <a:gd name="T74" fmla="*/ 523 w 713"/>
                  <a:gd name="T75" fmla="*/ 127 h 786"/>
                  <a:gd name="T76" fmla="*/ 516 w 713"/>
                  <a:gd name="T77" fmla="*/ 49 h 786"/>
                  <a:gd name="T78" fmla="*/ 471 w 713"/>
                  <a:gd name="T79" fmla="*/ 14 h 786"/>
                  <a:gd name="T80" fmla="*/ 385 w 713"/>
                  <a:gd name="T81" fmla="*/ 0 h 786"/>
                  <a:gd name="T82" fmla="*/ 290 w 713"/>
                  <a:gd name="T83" fmla="*/ 19 h 786"/>
                  <a:gd name="T84" fmla="*/ 252 w 713"/>
                  <a:gd name="T85" fmla="*/ 53 h 786"/>
                  <a:gd name="T86" fmla="*/ 211 w 713"/>
                  <a:gd name="T87" fmla="*/ 64 h 786"/>
                  <a:gd name="T88" fmla="*/ 195 w 713"/>
                  <a:gd name="T89" fmla="*/ 95 h 786"/>
                  <a:gd name="T90" fmla="*/ 206 w 713"/>
                  <a:gd name="T91" fmla="*/ 173 h 786"/>
                  <a:gd name="T92" fmla="*/ 192 w 713"/>
                  <a:gd name="T93" fmla="*/ 192 h 786"/>
                  <a:gd name="T94" fmla="*/ 189 w 713"/>
                  <a:gd name="T95" fmla="*/ 237 h 786"/>
                  <a:gd name="T96" fmla="*/ 209 w 713"/>
                  <a:gd name="T97" fmla="*/ 271 h 786"/>
                  <a:gd name="T98" fmla="*/ 226 w 713"/>
                  <a:gd name="T99" fmla="*/ 336 h 786"/>
                  <a:gd name="T100" fmla="*/ 271 w 713"/>
                  <a:gd name="T101" fmla="*/ 388 h 786"/>
                  <a:gd name="T102" fmla="*/ 173 w 713"/>
                  <a:gd name="T103" fmla="*/ 495 h 786"/>
                  <a:gd name="T104" fmla="*/ 51 w 713"/>
                  <a:gd name="T105" fmla="*/ 549 h 786"/>
                  <a:gd name="T106" fmla="*/ 16 w 713"/>
                  <a:gd name="T107" fmla="*/ 596 h 786"/>
                  <a:gd name="T108" fmla="*/ 1 w 713"/>
                  <a:gd name="T109" fmla="*/ 725 h 786"/>
                  <a:gd name="T110" fmla="*/ 3 w 713"/>
                  <a:gd name="T111" fmla="*/ 780 h 786"/>
                  <a:gd name="T112" fmla="*/ 698 w 713"/>
                  <a:gd name="T113" fmla="*/ 786 h 786"/>
                  <a:gd name="T114" fmla="*/ 712 w 713"/>
                  <a:gd name="T115" fmla="*/ 777 h 786"/>
                  <a:gd name="T116" fmla="*/ 711 w 713"/>
                  <a:gd name="T117" fmla="*/ 697 h 786"/>
                  <a:gd name="T118" fmla="*/ 695 w 713"/>
                  <a:gd name="T119" fmla="*/ 586 h 786"/>
                  <a:gd name="T120" fmla="*/ 655 w 713"/>
                  <a:gd name="T121" fmla="*/ 542 h 786"/>
                  <a:gd name="T122" fmla="*/ 512 w 713"/>
                  <a:gd name="T123" fmla="*/ 482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3" h="786">
                    <a:moveTo>
                      <a:pt x="30" y="756"/>
                    </a:moveTo>
                    <a:lnTo>
                      <a:pt x="31" y="740"/>
                    </a:lnTo>
                    <a:lnTo>
                      <a:pt x="31" y="722"/>
                    </a:lnTo>
                    <a:lnTo>
                      <a:pt x="32" y="700"/>
                    </a:lnTo>
                    <a:lnTo>
                      <a:pt x="34" y="678"/>
                    </a:lnTo>
                    <a:lnTo>
                      <a:pt x="37" y="654"/>
                    </a:lnTo>
                    <a:lnTo>
                      <a:pt x="40" y="632"/>
                    </a:lnTo>
                    <a:lnTo>
                      <a:pt x="43" y="613"/>
                    </a:lnTo>
                    <a:lnTo>
                      <a:pt x="47" y="595"/>
                    </a:lnTo>
                    <a:lnTo>
                      <a:pt x="51" y="589"/>
                    </a:lnTo>
                    <a:lnTo>
                      <a:pt x="55" y="584"/>
                    </a:lnTo>
                    <a:lnTo>
                      <a:pt x="60" y="578"/>
                    </a:lnTo>
                    <a:lnTo>
                      <a:pt x="68" y="573"/>
                    </a:lnTo>
                    <a:lnTo>
                      <a:pt x="86" y="562"/>
                    </a:lnTo>
                    <a:lnTo>
                      <a:pt x="107" y="551"/>
                    </a:lnTo>
                    <a:lnTo>
                      <a:pt x="133" y="541"/>
                    </a:lnTo>
                    <a:lnTo>
                      <a:pt x="160" y="531"/>
                    </a:lnTo>
                    <a:lnTo>
                      <a:pt x="188" y="520"/>
                    </a:lnTo>
                    <a:lnTo>
                      <a:pt x="216" y="511"/>
                    </a:lnTo>
                    <a:lnTo>
                      <a:pt x="235" y="504"/>
                    </a:lnTo>
                    <a:lnTo>
                      <a:pt x="254" y="498"/>
                    </a:lnTo>
                    <a:lnTo>
                      <a:pt x="273" y="491"/>
                    </a:lnTo>
                    <a:lnTo>
                      <a:pt x="292" y="484"/>
                    </a:lnTo>
                    <a:lnTo>
                      <a:pt x="295" y="482"/>
                    </a:lnTo>
                    <a:lnTo>
                      <a:pt x="298" y="479"/>
                    </a:lnTo>
                    <a:lnTo>
                      <a:pt x="300" y="474"/>
                    </a:lnTo>
                    <a:lnTo>
                      <a:pt x="301" y="470"/>
                    </a:lnTo>
                    <a:lnTo>
                      <a:pt x="301" y="380"/>
                    </a:lnTo>
                    <a:lnTo>
                      <a:pt x="300" y="376"/>
                    </a:lnTo>
                    <a:lnTo>
                      <a:pt x="299" y="372"/>
                    </a:lnTo>
                    <a:lnTo>
                      <a:pt x="296" y="369"/>
                    </a:lnTo>
                    <a:lnTo>
                      <a:pt x="293" y="366"/>
                    </a:lnTo>
                    <a:lnTo>
                      <a:pt x="290" y="365"/>
                    </a:lnTo>
                    <a:lnTo>
                      <a:pt x="283" y="361"/>
                    </a:lnTo>
                    <a:lnTo>
                      <a:pt x="275" y="353"/>
                    </a:lnTo>
                    <a:lnTo>
                      <a:pt x="265" y="342"/>
                    </a:lnTo>
                    <a:lnTo>
                      <a:pt x="261" y="335"/>
                    </a:lnTo>
                    <a:lnTo>
                      <a:pt x="255" y="327"/>
                    </a:lnTo>
                    <a:lnTo>
                      <a:pt x="251" y="319"/>
                    </a:lnTo>
                    <a:lnTo>
                      <a:pt x="247" y="309"/>
                    </a:lnTo>
                    <a:lnTo>
                      <a:pt x="244" y="298"/>
                    </a:lnTo>
                    <a:lnTo>
                      <a:pt x="241" y="287"/>
                    </a:lnTo>
                    <a:lnTo>
                      <a:pt x="239" y="273"/>
                    </a:lnTo>
                    <a:lnTo>
                      <a:pt x="239" y="259"/>
                    </a:lnTo>
                    <a:lnTo>
                      <a:pt x="239" y="256"/>
                    </a:lnTo>
                    <a:lnTo>
                      <a:pt x="238" y="253"/>
                    </a:lnTo>
                    <a:lnTo>
                      <a:pt x="236" y="250"/>
                    </a:lnTo>
                    <a:lnTo>
                      <a:pt x="235" y="248"/>
                    </a:lnTo>
                    <a:lnTo>
                      <a:pt x="233" y="246"/>
                    </a:lnTo>
                    <a:lnTo>
                      <a:pt x="230" y="245"/>
                    </a:lnTo>
                    <a:lnTo>
                      <a:pt x="227" y="244"/>
                    </a:lnTo>
                    <a:lnTo>
                      <a:pt x="224" y="244"/>
                    </a:lnTo>
                    <a:lnTo>
                      <a:pt x="222" y="243"/>
                    </a:lnTo>
                    <a:lnTo>
                      <a:pt x="220" y="237"/>
                    </a:lnTo>
                    <a:lnTo>
                      <a:pt x="218" y="231"/>
                    </a:lnTo>
                    <a:lnTo>
                      <a:pt x="217" y="221"/>
                    </a:lnTo>
                    <a:lnTo>
                      <a:pt x="217" y="216"/>
                    </a:lnTo>
                    <a:lnTo>
                      <a:pt x="218" y="210"/>
                    </a:lnTo>
                    <a:lnTo>
                      <a:pt x="219" y="206"/>
                    </a:lnTo>
                    <a:lnTo>
                      <a:pt x="221" y="202"/>
                    </a:lnTo>
                    <a:lnTo>
                      <a:pt x="222" y="200"/>
                    </a:lnTo>
                    <a:lnTo>
                      <a:pt x="224" y="198"/>
                    </a:lnTo>
                    <a:lnTo>
                      <a:pt x="227" y="198"/>
                    </a:lnTo>
                    <a:lnTo>
                      <a:pt x="230" y="197"/>
                    </a:lnTo>
                    <a:lnTo>
                      <a:pt x="233" y="195"/>
                    </a:lnTo>
                    <a:lnTo>
                      <a:pt x="235" y="193"/>
                    </a:lnTo>
                    <a:lnTo>
                      <a:pt x="236" y="191"/>
                    </a:lnTo>
                    <a:lnTo>
                      <a:pt x="238" y="189"/>
                    </a:lnTo>
                    <a:lnTo>
                      <a:pt x="239" y="186"/>
                    </a:lnTo>
                    <a:lnTo>
                      <a:pt x="239" y="183"/>
                    </a:lnTo>
                    <a:lnTo>
                      <a:pt x="238" y="176"/>
                    </a:lnTo>
                    <a:lnTo>
                      <a:pt x="235" y="164"/>
                    </a:lnTo>
                    <a:lnTo>
                      <a:pt x="231" y="147"/>
                    </a:lnTo>
                    <a:lnTo>
                      <a:pt x="225" y="126"/>
                    </a:lnTo>
                    <a:lnTo>
                      <a:pt x="224" y="114"/>
                    </a:lnTo>
                    <a:lnTo>
                      <a:pt x="224" y="104"/>
                    </a:lnTo>
                    <a:lnTo>
                      <a:pt x="224" y="100"/>
                    </a:lnTo>
                    <a:lnTo>
                      <a:pt x="225" y="96"/>
                    </a:lnTo>
                    <a:lnTo>
                      <a:pt x="227" y="91"/>
                    </a:lnTo>
                    <a:lnTo>
                      <a:pt x="229" y="88"/>
                    </a:lnTo>
                    <a:lnTo>
                      <a:pt x="231" y="87"/>
                    </a:lnTo>
                    <a:lnTo>
                      <a:pt x="233" y="85"/>
                    </a:lnTo>
                    <a:lnTo>
                      <a:pt x="238" y="83"/>
                    </a:lnTo>
                    <a:lnTo>
                      <a:pt x="246" y="83"/>
                    </a:lnTo>
                    <a:lnTo>
                      <a:pt x="252" y="83"/>
                    </a:lnTo>
                    <a:lnTo>
                      <a:pt x="259" y="84"/>
                    </a:lnTo>
                    <a:lnTo>
                      <a:pt x="265" y="84"/>
                    </a:lnTo>
                    <a:lnTo>
                      <a:pt x="270" y="82"/>
                    </a:lnTo>
                    <a:lnTo>
                      <a:pt x="273" y="81"/>
                    </a:lnTo>
                    <a:lnTo>
                      <a:pt x="275" y="79"/>
                    </a:lnTo>
                    <a:lnTo>
                      <a:pt x="276" y="75"/>
                    </a:lnTo>
                    <a:lnTo>
                      <a:pt x="277" y="73"/>
                    </a:lnTo>
                    <a:lnTo>
                      <a:pt x="278" y="68"/>
                    </a:lnTo>
                    <a:lnTo>
                      <a:pt x="281" y="64"/>
                    </a:lnTo>
                    <a:lnTo>
                      <a:pt x="284" y="59"/>
                    </a:lnTo>
                    <a:lnTo>
                      <a:pt x="289" y="56"/>
                    </a:lnTo>
                    <a:lnTo>
                      <a:pt x="293" y="52"/>
                    </a:lnTo>
                    <a:lnTo>
                      <a:pt x="298" y="49"/>
                    </a:lnTo>
                    <a:lnTo>
                      <a:pt x="305" y="45"/>
                    </a:lnTo>
                    <a:lnTo>
                      <a:pt x="312" y="42"/>
                    </a:lnTo>
                    <a:lnTo>
                      <a:pt x="327" y="37"/>
                    </a:lnTo>
                    <a:lnTo>
                      <a:pt x="345" y="34"/>
                    </a:lnTo>
                    <a:lnTo>
                      <a:pt x="365" y="30"/>
                    </a:lnTo>
                    <a:lnTo>
                      <a:pt x="385" y="30"/>
                    </a:lnTo>
                    <a:lnTo>
                      <a:pt x="407" y="30"/>
                    </a:lnTo>
                    <a:lnTo>
                      <a:pt x="426" y="34"/>
                    </a:lnTo>
                    <a:lnTo>
                      <a:pt x="443" y="37"/>
                    </a:lnTo>
                    <a:lnTo>
                      <a:pt x="459" y="42"/>
                    </a:lnTo>
                    <a:lnTo>
                      <a:pt x="466" y="45"/>
                    </a:lnTo>
                    <a:lnTo>
                      <a:pt x="472" y="49"/>
                    </a:lnTo>
                    <a:lnTo>
                      <a:pt x="477" y="52"/>
                    </a:lnTo>
                    <a:lnTo>
                      <a:pt x="483" y="56"/>
                    </a:lnTo>
                    <a:lnTo>
                      <a:pt x="487" y="59"/>
                    </a:lnTo>
                    <a:lnTo>
                      <a:pt x="490" y="64"/>
                    </a:lnTo>
                    <a:lnTo>
                      <a:pt x="492" y="68"/>
                    </a:lnTo>
                    <a:lnTo>
                      <a:pt x="494" y="73"/>
                    </a:lnTo>
                    <a:lnTo>
                      <a:pt x="496" y="85"/>
                    </a:lnTo>
                    <a:lnTo>
                      <a:pt x="497" y="98"/>
                    </a:lnTo>
                    <a:lnTo>
                      <a:pt x="496" y="111"/>
                    </a:lnTo>
                    <a:lnTo>
                      <a:pt x="493" y="123"/>
                    </a:lnTo>
                    <a:lnTo>
                      <a:pt x="487" y="145"/>
                    </a:lnTo>
                    <a:lnTo>
                      <a:pt x="481" y="163"/>
                    </a:lnTo>
                    <a:lnTo>
                      <a:pt x="476" y="175"/>
                    </a:lnTo>
                    <a:lnTo>
                      <a:pt x="474" y="183"/>
                    </a:lnTo>
                    <a:lnTo>
                      <a:pt x="475" y="186"/>
                    </a:lnTo>
                    <a:lnTo>
                      <a:pt x="476" y="189"/>
                    </a:lnTo>
                    <a:lnTo>
                      <a:pt x="477" y="191"/>
                    </a:lnTo>
                    <a:lnTo>
                      <a:pt x="479" y="193"/>
                    </a:lnTo>
                    <a:lnTo>
                      <a:pt x="482" y="195"/>
                    </a:lnTo>
                    <a:lnTo>
                      <a:pt x="484" y="197"/>
                    </a:lnTo>
                    <a:lnTo>
                      <a:pt x="487" y="198"/>
                    </a:lnTo>
                    <a:lnTo>
                      <a:pt x="489" y="198"/>
                    </a:lnTo>
                    <a:lnTo>
                      <a:pt x="491" y="200"/>
                    </a:lnTo>
                    <a:lnTo>
                      <a:pt x="493" y="204"/>
                    </a:lnTo>
                    <a:lnTo>
                      <a:pt x="496" y="210"/>
                    </a:lnTo>
                    <a:lnTo>
                      <a:pt x="497" y="221"/>
                    </a:lnTo>
                    <a:lnTo>
                      <a:pt x="496" y="231"/>
                    </a:lnTo>
                    <a:lnTo>
                      <a:pt x="493" y="238"/>
                    </a:lnTo>
                    <a:lnTo>
                      <a:pt x="491" y="243"/>
                    </a:lnTo>
                    <a:lnTo>
                      <a:pt x="489" y="244"/>
                    </a:lnTo>
                    <a:lnTo>
                      <a:pt x="487" y="244"/>
                    </a:lnTo>
                    <a:lnTo>
                      <a:pt x="484" y="245"/>
                    </a:lnTo>
                    <a:lnTo>
                      <a:pt x="482" y="246"/>
                    </a:lnTo>
                    <a:lnTo>
                      <a:pt x="479" y="248"/>
                    </a:lnTo>
                    <a:lnTo>
                      <a:pt x="477" y="250"/>
                    </a:lnTo>
                    <a:lnTo>
                      <a:pt x="476" y="253"/>
                    </a:lnTo>
                    <a:lnTo>
                      <a:pt x="475" y="256"/>
                    </a:lnTo>
                    <a:lnTo>
                      <a:pt x="474" y="259"/>
                    </a:lnTo>
                    <a:lnTo>
                      <a:pt x="474" y="273"/>
                    </a:lnTo>
                    <a:lnTo>
                      <a:pt x="473" y="287"/>
                    </a:lnTo>
                    <a:lnTo>
                      <a:pt x="471" y="298"/>
                    </a:lnTo>
                    <a:lnTo>
                      <a:pt x="468" y="309"/>
                    </a:lnTo>
                    <a:lnTo>
                      <a:pt x="464" y="319"/>
                    </a:lnTo>
                    <a:lnTo>
                      <a:pt x="460" y="327"/>
                    </a:lnTo>
                    <a:lnTo>
                      <a:pt x="457" y="336"/>
                    </a:lnTo>
                    <a:lnTo>
                      <a:pt x="453" y="342"/>
                    </a:lnTo>
                    <a:lnTo>
                      <a:pt x="444" y="353"/>
                    </a:lnTo>
                    <a:lnTo>
                      <a:pt x="437" y="361"/>
                    </a:lnTo>
                    <a:lnTo>
                      <a:pt x="431" y="365"/>
                    </a:lnTo>
                    <a:lnTo>
                      <a:pt x="429" y="367"/>
                    </a:lnTo>
                    <a:lnTo>
                      <a:pt x="426" y="369"/>
                    </a:lnTo>
                    <a:lnTo>
                      <a:pt x="424" y="372"/>
                    </a:lnTo>
                    <a:lnTo>
                      <a:pt x="423" y="376"/>
                    </a:lnTo>
                    <a:lnTo>
                      <a:pt x="422" y="380"/>
                    </a:lnTo>
                    <a:lnTo>
                      <a:pt x="422" y="470"/>
                    </a:lnTo>
                    <a:lnTo>
                      <a:pt x="423" y="474"/>
                    </a:lnTo>
                    <a:lnTo>
                      <a:pt x="425" y="479"/>
                    </a:lnTo>
                    <a:lnTo>
                      <a:pt x="427" y="482"/>
                    </a:lnTo>
                    <a:lnTo>
                      <a:pt x="431" y="484"/>
                    </a:lnTo>
                    <a:lnTo>
                      <a:pt x="449" y="490"/>
                    </a:lnTo>
                    <a:lnTo>
                      <a:pt x="467" y="497"/>
                    </a:lnTo>
                    <a:lnTo>
                      <a:pt x="485" y="503"/>
                    </a:lnTo>
                    <a:lnTo>
                      <a:pt x="502" y="510"/>
                    </a:lnTo>
                    <a:lnTo>
                      <a:pt x="531" y="520"/>
                    </a:lnTo>
                    <a:lnTo>
                      <a:pt x="559" y="530"/>
                    </a:lnTo>
                    <a:lnTo>
                      <a:pt x="586" y="541"/>
                    </a:lnTo>
                    <a:lnTo>
                      <a:pt x="609" y="551"/>
                    </a:lnTo>
                    <a:lnTo>
                      <a:pt x="631" y="562"/>
                    </a:lnTo>
                    <a:lnTo>
                      <a:pt x="647" y="573"/>
                    </a:lnTo>
                    <a:lnTo>
                      <a:pt x="654" y="578"/>
                    </a:lnTo>
                    <a:lnTo>
                      <a:pt x="660" y="584"/>
                    </a:lnTo>
                    <a:lnTo>
                      <a:pt x="663" y="589"/>
                    </a:lnTo>
                    <a:lnTo>
                      <a:pt x="666" y="595"/>
                    </a:lnTo>
                    <a:lnTo>
                      <a:pt x="670" y="613"/>
                    </a:lnTo>
                    <a:lnTo>
                      <a:pt x="675" y="632"/>
                    </a:lnTo>
                    <a:lnTo>
                      <a:pt x="677" y="654"/>
                    </a:lnTo>
                    <a:lnTo>
                      <a:pt x="679" y="678"/>
                    </a:lnTo>
                    <a:lnTo>
                      <a:pt x="681" y="700"/>
                    </a:lnTo>
                    <a:lnTo>
                      <a:pt x="682" y="722"/>
                    </a:lnTo>
                    <a:lnTo>
                      <a:pt x="682" y="740"/>
                    </a:lnTo>
                    <a:lnTo>
                      <a:pt x="683" y="756"/>
                    </a:lnTo>
                    <a:lnTo>
                      <a:pt x="30" y="756"/>
                    </a:lnTo>
                    <a:close/>
                    <a:moveTo>
                      <a:pt x="512" y="482"/>
                    </a:moveTo>
                    <a:lnTo>
                      <a:pt x="497" y="476"/>
                    </a:lnTo>
                    <a:lnTo>
                      <a:pt x="482" y="471"/>
                    </a:lnTo>
                    <a:lnTo>
                      <a:pt x="467" y="466"/>
                    </a:lnTo>
                    <a:lnTo>
                      <a:pt x="452" y="459"/>
                    </a:lnTo>
                    <a:lnTo>
                      <a:pt x="452" y="387"/>
                    </a:lnTo>
                    <a:lnTo>
                      <a:pt x="458" y="382"/>
                    </a:lnTo>
                    <a:lnTo>
                      <a:pt x="466" y="373"/>
                    </a:lnTo>
                    <a:lnTo>
                      <a:pt x="474" y="364"/>
                    </a:lnTo>
                    <a:lnTo>
                      <a:pt x="483" y="351"/>
                    </a:lnTo>
                    <a:lnTo>
                      <a:pt x="487" y="343"/>
                    </a:lnTo>
                    <a:lnTo>
                      <a:pt x="490" y="335"/>
                    </a:lnTo>
                    <a:lnTo>
                      <a:pt x="493" y="326"/>
                    </a:lnTo>
                    <a:lnTo>
                      <a:pt x="497" y="317"/>
                    </a:lnTo>
                    <a:lnTo>
                      <a:pt x="500" y="306"/>
                    </a:lnTo>
                    <a:lnTo>
                      <a:pt x="502" y="295"/>
                    </a:lnTo>
                    <a:lnTo>
                      <a:pt x="503" y="283"/>
                    </a:lnTo>
                    <a:lnTo>
                      <a:pt x="504" y="271"/>
                    </a:lnTo>
                    <a:lnTo>
                      <a:pt x="508" y="267"/>
                    </a:lnTo>
                    <a:lnTo>
                      <a:pt x="513" y="264"/>
                    </a:lnTo>
                    <a:lnTo>
                      <a:pt x="517" y="259"/>
                    </a:lnTo>
                    <a:lnTo>
                      <a:pt x="519" y="254"/>
                    </a:lnTo>
                    <a:lnTo>
                      <a:pt x="522" y="247"/>
                    </a:lnTo>
                    <a:lnTo>
                      <a:pt x="524" y="238"/>
                    </a:lnTo>
                    <a:lnTo>
                      <a:pt x="527" y="230"/>
                    </a:lnTo>
                    <a:lnTo>
                      <a:pt x="527" y="221"/>
                    </a:lnTo>
                    <a:lnTo>
                      <a:pt x="527" y="213"/>
                    </a:lnTo>
                    <a:lnTo>
                      <a:pt x="526" y="206"/>
                    </a:lnTo>
                    <a:lnTo>
                      <a:pt x="524" y="199"/>
                    </a:lnTo>
                    <a:lnTo>
                      <a:pt x="522" y="193"/>
                    </a:lnTo>
                    <a:lnTo>
                      <a:pt x="519" y="187"/>
                    </a:lnTo>
                    <a:lnTo>
                      <a:pt x="516" y="183"/>
                    </a:lnTo>
                    <a:lnTo>
                      <a:pt x="513" y="177"/>
                    </a:lnTo>
                    <a:lnTo>
                      <a:pt x="508" y="174"/>
                    </a:lnTo>
                    <a:lnTo>
                      <a:pt x="516" y="154"/>
                    </a:lnTo>
                    <a:lnTo>
                      <a:pt x="523" y="127"/>
                    </a:lnTo>
                    <a:lnTo>
                      <a:pt x="526" y="113"/>
                    </a:lnTo>
                    <a:lnTo>
                      <a:pt x="527" y="97"/>
                    </a:lnTo>
                    <a:lnTo>
                      <a:pt x="526" y="82"/>
                    </a:lnTo>
                    <a:lnTo>
                      <a:pt x="523" y="66"/>
                    </a:lnTo>
                    <a:lnTo>
                      <a:pt x="520" y="57"/>
                    </a:lnTo>
                    <a:lnTo>
                      <a:pt x="516" y="49"/>
                    </a:lnTo>
                    <a:lnTo>
                      <a:pt x="511" y="41"/>
                    </a:lnTo>
                    <a:lnTo>
                      <a:pt x="504" y="35"/>
                    </a:lnTo>
                    <a:lnTo>
                      <a:pt x="497" y="29"/>
                    </a:lnTo>
                    <a:lnTo>
                      <a:pt x="489" y="24"/>
                    </a:lnTo>
                    <a:lnTo>
                      <a:pt x="481" y="19"/>
                    </a:lnTo>
                    <a:lnTo>
                      <a:pt x="471" y="14"/>
                    </a:lnTo>
                    <a:lnTo>
                      <a:pt x="461" y="11"/>
                    </a:lnTo>
                    <a:lnTo>
                      <a:pt x="450" y="8"/>
                    </a:lnTo>
                    <a:lnTo>
                      <a:pt x="440" y="6"/>
                    </a:lnTo>
                    <a:lnTo>
                      <a:pt x="429" y="4"/>
                    </a:lnTo>
                    <a:lnTo>
                      <a:pt x="407" y="0"/>
                    </a:lnTo>
                    <a:lnTo>
                      <a:pt x="385" y="0"/>
                    </a:lnTo>
                    <a:lnTo>
                      <a:pt x="366" y="0"/>
                    </a:lnTo>
                    <a:lnTo>
                      <a:pt x="345" y="3"/>
                    </a:lnTo>
                    <a:lnTo>
                      <a:pt x="326" y="7"/>
                    </a:lnTo>
                    <a:lnTo>
                      <a:pt x="308" y="12"/>
                    </a:lnTo>
                    <a:lnTo>
                      <a:pt x="298" y="15"/>
                    </a:lnTo>
                    <a:lnTo>
                      <a:pt x="290" y="19"/>
                    </a:lnTo>
                    <a:lnTo>
                      <a:pt x="282" y="23"/>
                    </a:lnTo>
                    <a:lnTo>
                      <a:pt x="275" y="28"/>
                    </a:lnTo>
                    <a:lnTo>
                      <a:pt x="268" y="34"/>
                    </a:lnTo>
                    <a:lnTo>
                      <a:pt x="262" y="39"/>
                    </a:lnTo>
                    <a:lnTo>
                      <a:pt x="256" y="45"/>
                    </a:lnTo>
                    <a:lnTo>
                      <a:pt x="252" y="53"/>
                    </a:lnTo>
                    <a:lnTo>
                      <a:pt x="244" y="53"/>
                    </a:lnTo>
                    <a:lnTo>
                      <a:pt x="235" y="53"/>
                    </a:lnTo>
                    <a:lnTo>
                      <a:pt x="227" y="55"/>
                    </a:lnTo>
                    <a:lnTo>
                      <a:pt x="221" y="57"/>
                    </a:lnTo>
                    <a:lnTo>
                      <a:pt x="216" y="60"/>
                    </a:lnTo>
                    <a:lnTo>
                      <a:pt x="211" y="64"/>
                    </a:lnTo>
                    <a:lnTo>
                      <a:pt x="208" y="67"/>
                    </a:lnTo>
                    <a:lnTo>
                      <a:pt x="205" y="70"/>
                    </a:lnTo>
                    <a:lnTo>
                      <a:pt x="202" y="75"/>
                    </a:lnTo>
                    <a:lnTo>
                      <a:pt x="199" y="82"/>
                    </a:lnTo>
                    <a:lnTo>
                      <a:pt x="196" y="87"/>
                    </a:lnTo>
                    <a:lnTo>
                      <a:pt x="195" y="95"/>
                    </a:lnTo>
                    <a:lnTo>
                      <a:pt x="194" y="108"/>
                    </a:lnTo>
                    <a:lnTo>
                      <a:pt x="195" y="122"/>
                    </a:lnTo>
                    <a:lnTo>
                      <a:pt x="197" y="137"/>
                    </a:lnTo>
                    <a:lnTo>
                      <a:pt x="200" y="149"/>
                    </a:lnTo>
                    <a:lnTo>
                      <a:pt x="203" y="162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4"/>
                    </a:lnTo>
                    <a:lnTo>
                      <a:pt x="202" y="177"/>
                    </a:lnTo>
                    <a:lnTo>
                      <a:pt x="199" y="182"/>
                    </a:lnTo>
                    <a:lnTo>
                      <a:pt x="195" y="187"/>
                    </a:lnTo>
                    <a:lnTo>
                      <a:pt x="192" y="192"/>
                    </a:lnTo>
                    <a:lnTo>
                      <a:pt x="190" y="199"/>
                    </a:lnTo>
                    <a:lnTo>
                      <a:pt x="188" y="205"/>
                    </a:lnTo>
                    <a:lnTo>
                      <a:pt x="187" y="213"/>
                    </a:lnTo>
                    <a:lnTo>
                      <a:pt x="187" y="221"/>
                    </a:lnTo>
                    <a:lnTo>
                      <a:pt x="187" y="230"/>
                    </a:lnTo>
                    <a:lnTo>
                      <a:pt x="189" y="237"/>
                    </a:lnTo>
                    <a:lnTo>
                      <a:pt x="190" y="245"/>
                    </a:lnTo>
                    <a:lnTo>
                      <a:pt x="193" y="251"/>
                    </a:lnTo>
                    <a:lnTo>
                      <a:pt x="196" y="258"/>
                    </a:lnTo>
                    <a:lnTo>
                      <a:pt x="200" y="263"/>
                    </a:lnTo>
                    <a:lnTo>
                      <a:pt x="205" y="267"/>
                    </a:lnTo>
                    <a:lnTo>
                      <a:pt x="209" y="271"/>
                    </a:lnTo>
                    <a:lnTo>
                      <a:pt x="210" y="283"/>
                    </a:lnTo>
                    <a:lnTo>
                      <a:pt x="212" y="295"/>
                    </a:lnTo>
                    <a:lnTo>
                      <a:pt x="215" y="307"/>
                    </a:lnTo>
                    <a:lnTo>
                      <a:pt x="218" y="317"/>
                    </a:lnTo>
                    <a:lnTo>
                      <a:pt x="222" y="326"/>
                    </a:lnTo>
                    <a:lnTo>
                      <a:pt x="226" y="336"/>
                    </a:lnTo>
                    <a:lnTo>
                      <a:pt x="231" y="343"/>
                    </a:lnTo>
                    <a:lnTo>
                      <a:pt x="235" y="351"/>
                    </a:lnTo>
                    <a:lnTo>
                      <a:pt x="245" y="365"/>
                    </a:lnTo>
                    <a:lnTo>
                      <a:pt x="254" y="375"/>
                    </a:lnTo>
                    <a:lnTo>
                      <a:pt x="264" y="383"/>
                    </a:lnTo>
                    <a:lnTo>
                      <a:pt x="271" y="388"/>
                    </a:lnTo>
                    <a:lnTo>
                      <a:pt x="271" y="459"/>
                    </a:lnTo>
                    <a:lnTo>
                      <a:pt x="255" y="466"/>
                    </a:lnTo>
                    <a:lnTo>
                      <a:pt x="239" y="471"/>
                    </a:lnTo>
                    <a:lnTo>
                      <a:pt x="222" y="477"/>
                    </a:lnTo>
                    <a:lnTo>
                      <a:pt x="206" y="483"/>
                    </a:lnTo>
                    <a:lnTo>
                      <a:pt x="173" y="495"/>
                    </a:lnTo>
                    <a:lnTo>
                      <a:pt x="140" y="506"/>
                    </a:lnTo>
                    <a:lnTo>
                      <a:pt x="111" y="518"/>
                    </a:lnTo>
                    <a:lnTo>
                      <a:pt x="84" y="530"/>
                    </a:lnTo>
                    <a:lnTo>
                      <a:pt x="71" y="536"/>
                    </a:lnTo>
                    <a:lnTo>
                      <a:pt x="60" y="542"/>
                    </a:lnTo>
                    <a:lnTo>
                      <a:pt x="51" y="549"/>
                    </a:lnTo>
                    <a:lnTo>
                      <a:pt x="42" y="556"/>
                    </a:lnTo>
                    <a:lnTo>
                      <a:pt x="33" y="562"/>
                    </a:lnTo>
                    <a:lnTo>
                      <a:pt x="28" y="570"/>
                    </a:lnTo>
                    <a:lnTo>
                      <a:pt x="23" y="577"/>
                    </a:lnTo>
                    <a:lnTo>
                      <a:pt x="19" y="586"/>
                    </a:lnTo>
                    <a:lnTo>
                      <a:pt x="16" y="596"/>
                    </a:lnTo>
                    <a:lnTo>
                      <a:pt x="13" y="609"/>
                    </a:lnTo>
                    <a:lnTo>
                      <a:pt x="11" y="623"/>
                    </a:lnTo>
                    <a:lnTo>
                      <a:pt x="9" y="637"/>
                    </a:lnTo>
                    <a:lnTo>
                      <a:pt x="6" y="667"/>
                    </a:lnTo>
                    <a:lnTo>
                      <a:pt x="3" y="697"/>
                    </a:lnTo>
                    <a:lnTo>
                      <a:pt x="1" y="725"/>
                    </a:lnTo>
                    <a:lnTo>
                      <a:pt x="1" y="748"/>
                    </a:lnTo>
                    <a:lnTo>
                      <a:pt x="0" y="764"/>
                    </a:lnTo>
                    <a:lnTo>
                      <a:pt x="0" y="771"/>
                    </a:lnTo>
                    <a:lnTo>
                      <a:pt x="1" y="774"/>
                    </a:lnTo>
                    <a:lnTo>
                      <a:pt x="1" y="777"/>
                    </a:lnTo>
                    <a:lnTo>
                      <a:pt x="3" y="780"/>
                    </a:lnTo>
                    <a:lnTo>
                      <a:pt x="4" y="782"/>
                    </a:lnTo>
                    <a:lnTo>
                      <a:pt x="7" y="783"/>
                    </a:lnTo>
                    <a:lnTo>
                      <a:pt x="10" y="785"/>
                    </a:lnTo>
                    <a:lnTo>
                      <a:pt x="12" y="785"/>
                    </a:lnTo>
                    <a:lnTo>
                      <a:pt x="15" y="786"/>
                    </a:lnTo>
                    <a:lnTo>
                      <a:pt x="698" y="786"/>
                    </a:lnTo>
                    <a:lnTo>
                      <a:pt x="701" y="785"/>
                    </a:lnTo>
                    <a:lnTo>
                      <a:pt x="704" y="785"/>
                    </a:lnTo>
                    <a:lnTo>
                      <a:pt x="707" y="783"/>
                    </a:lnTo>
                    <a:lnTo>
                      <a:pt x="709" y="782"/>
                    </a:lnTo>
                    <a:lnTo>
                      <a:pt x="711" y="780"/>
                    </a:lnTo>
                    <a:lnTo>
                      <a:pt x="712" y="777"/>
                    </a:lnTo>
                    <a:lnTo>
                      <a:pt x="713" y="774"/>
                    </a:lnTo>
                    <a:lnTo>
                      <a:pt x="713" y="771"/>
                    </a:lnTo>
                    <a:lnTo>
                      <a:pt x="713" y="764"/>
                    </a:lnTo>
                    <a:lnTo>
                      <a:pt x="713" y="748"/>
                    </a:lnTo>
                    <a:lnTo>
                      <a:pt x="712" y="725"/>
                    </a:lnTo>
                    <a:lnTo>
                      <a:pt x="711" y="697"/>
                    </a:lnTo>
                    <a:lnTo>
                      <a:pt x="709" y="667"/>
                    </a:lnTo>
                    <a:lnTo>
                      <a:pt x="706" y="637"/>
                    </a:lnTo>
                    <a:lnTo>
                      <a:pt x="704" y="623"/>
                    </a:lnTo>
                    <a:lnTo>
                      <a:pt x="700" y="609"/>
                    </a:lnTo>
                    <a:lnTo>
                      <a:pt x="698" y="596"/>
                    </a:lnTo>
                    <a:lnTo>
                      <a:pt x="695" y="586"/>
                    </a:lnTo>
                    <a:lnTo>
                      <a:pt x="691" y="577"/>
                    </a:lnTo>
                    <a:lnTo>
                      <a:pt x="686" y="570"/>
                    </a:lnTo>
                    <a:lnTo>
                      <a:pt x="680" y="562"/>
                    </a:lnTo>
                    <a:lnTo>
                      <a:pt x="672" y="555"/>
                    </a:lnTo>
                    <a:lnTo>
                      <a:pt x="665" y="548"/>
                    </a:lnTo>
                    <a:lnTo>
                      <a:pt x="655" y="542"/>
                    </a:lnTo>
                    <a:lnTo>
                      <a:pt x="645" y="535"/>
                    </a:lnTo>
                    <a:lnTo>
                      <a:pt x="633" y="529"/>
                    </a:lnTo>
                    <a:lnTo>
                      <a:pt x="607" y="517"/>
                    </a:lnTo>
                    <a:lnTo>
                      <a:pt x="578" y="505"/>
                    </a:lnTo>
                    <a:lnTo>
                      <a:pt x="546" y="494"/>
                    </a:lnTo>
                    <a:lnTo>
                      <a:pt x="512" y="4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4">
                <a:extLst>
                  <a:ext uri="{FF2B5EF4-FFF2-40B4-BE49-F238E27FC236}">
                    <a16:creationId xmlns:a16="http://schemas.microsoft.com/office/drawing/2014/main" id="{8AD73FAA-B245-4900-8957-56A0B2F28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038" y="1954213"/>
                <a:ext cx="111125" cy="247650"/>
              </a:xfrm>
              <a:custGeom>
                <a:avLst/>
                <a:gdLst>
                  <a:gd name="T0" fmla="*/ 315 w 353"/>
                  <a:gd name="T1" fmla="*/ 553 h 782"/>
                  <a:gd name="T2" fmla="*/ 265 w 353"/>
                  <a:gd name="T3" fmla="*/ 517 h 782"/>
                  <a:gd name="T4" fmla="*/ 129 w 353"/>
                  <a:gd name="T5" fmla="*/ 458 h 782"/>
                  <a:gd name="T6" fmla="*/ 90 w 353"/>
                  <a:gd name="T7" fmla="*/ 394 h 782"/>
                  <a:gd name="T8" fmla="*/ 124 w 353"/>
                  <a:gd name="T9" fmla="*/ 358 h 782"/>
                  <a:gd name="T10" fmla="*/ 139 w 353"/>
                  <a:gd name="T11" fmla="*/ 321 h 782"/>
                  <a:gd name="T12" fmla="*/ 148 w 353"/>
                  <a:gd name="T13" fmla="*/ 283 h 782"/>
                  <a:gd name="T14" fmla="*/ 162 w 353"/>
                  <a:gd name="T15" fmla="*/ 261 h 782"/>
                  <a:gd name="T16" fmla="*/ 166 w 353"/>
                  <a:gd name="T17" fmla="*/ 228 h 782"/>
                  <a:gd name="T18" fmla="*/ 159 w 353"/>
                  <a:gd name="T19" fmla="*/ 202 h 782"/>
                  <a:gd name="T20" fmla="*/ 148 w 353"/>
                  <a:gd name="T21" fmla="*/ 188 h 782"/>
                  <a:gd name="T22" fmla="*/ 165 w 353"/>
                  <a:gd name="T23" fmla="*/ 122 h 782"/>
                  <a:gd name="T24" fmla="*/ 159 w 353"/>
                  <a:gd name="T25" fmla="*/ 64 h 782"/>
                  <a:gd name="T26" fmla="*/ 129 w 353"/>
                  <a:gd name="T27" fmla="*/ 26 h 782"/>
                  <a:gd name="T28" fmla="*/ 83 w 353"/>
                  <a:gd name="T29" fmla="*/ 3 h 782"/>
                  <a:gd name="T30" fmla="*/ 38 w 353"/>
                  <a:gd name="T31" fmla="*/ 2 h 782"/>
                  <a:gd name="T32" fmla="*/ 5 w 353"/>
                  <a:gd name="T33" fmla="*/ 17 h 782"/>
                  <a:gd name="T34" fmla="*/ 0 w 353"/>
                  <a:gd name="T35" fmla="*/ 27 h 782"/>
                  <a:gd name="T36" fmla="*/ 5 w 353"/>
                  <a:gd name="T37" fmla="*/ 38 h 782"/>
                  <a:gd name="T38" fmla="*/ 15 w 353"/>
                  <a:gd name="T39" fmla="*/ 42 h 782"/>
                  <a:gd name="T40" fmla="*/ 32 w 353"/>
                  <a:gd name="T41" fmla="*/ 35 h 782"/>
                  <a:gd name="T42" fmla="*/ 65 w 353"/>
                  <a:gd name="T43" fmla="*/ 30 h 782"/>
                  <a:gd name="T44" fmla="*/ 93 w 353"/>
                  <a:gd name="T45" fmla="*/ 39 h 782"/>
                  <a:gd name="T46" fmla="*/ 124 w 353"/>
                  <a:gd name="T47" fmla="*/ 64 h 782"/>
                  <a:gd name="T48" fmla="*/ 135 w 353"/>
                  <a:gd name="T49" fmla="*/ 94 h 782"/>
                  <a:gd name="T50" fmla="*/ 127 w 353"/>
                  <a:gd name="T51" fmla="*/ 158 h 782"/>
                  <a:gd name="T52" fmla="*/ 115 w 353"/>
                  <a:gd name="T53" fmla="*/ 201 h 782"/>
                  <a:gd name="T54" fmla="*/ 120 w 353"/>
                  <a:gd name="T55" fmla="*/ 211 h 782"/>
                  <a:gd name="T56" fmla="*/ 131 w 353"/>
                  <a:gd name="T57" fmla="*/ 214 h 782"/>
                  <a:gd name="T58" fmla="*/ 136 w 353"/>
                  <a:gd name="T59" fmla="*/ 241 h 782"/>
                  <a:gd name="T60" fmla="*/ 131 w 353"/>
                  <a:gd name="T61" fmla="*/ 258 h 782"/>
                  <a:gd name="T62" fmla="*/ 120 w 353"/>
                  <a:gd name="T63" fmla="*/ 261 h 782"/>
                  <a:gd name="T64" fmla="*/ 115 w 353"/>
                  <a:gd name="T65" fmla="*/ 271 h 782"/>
                  <a:gd name="T66" fmla="*/ 110 w 353"/>
                  <a:gd name="T67" fmla="*/ 313 h 782"/>
                  <a:gd name="T68" fmla="*/ 93 w 353"/>
                  <a:gd name="T69" fmla="*/ 348 h 782"/>
                  <a:gd name="T70" fmla="*/ 65 w 353"/>
                  <a:gd name="T71" fmla="*/ 376 h 782"/>
                  <a:gd name="T72" fmla="*/ 53 w 353"/>
                  <a:gd name="T73" fmla="*/ 387 h 782"/>
                  <a:gd name="T74" fmla="*/ 55 w 353"/>
                  <a:gd name="T75" fmla="*/ 460 h 782"/>
                  <a:gd name="T76" fmla="*/ 112 w 353"/>
                  <a:gd name="T77" fmla="*/ 484 h 782"/>
                  <a:gd name="T78" fmla="*/ 239 w 353"/>
                  <a:gd name="T79" fmla="*/ 538 h 782"/>
                  <a:gd name="T80" fmla="*/ 289 w 353"/>
                  <a:gd name="T81" fmla="*/ 569 h 782"/>
                  <a:gd name="T82" fmla="*/ 310 w 353"/>
                  <a:gd name="T83" fmla="*/ 609 h 782"/>
                  <a:gd name="T84" fmla="*/ 321 w 353"/>
                  <a:gd name="T85" fmla="*/ 696 h 782"/>
                  <a:gd name="T86" fmla="*/ 262 w 353"/>
                  <a:gd name="T87" fmla="*/ 752 h 782"/>
                  <a:gd name="T88" fmla="*/ 251 w 353"/>
                  <a:gd name="T89" fmla="*/ 756 h 782"/>
                  <a:gd name="T90" fmla="*/ 247 w 353"/>
                  <a:gd name="T91" fmla="*/ 767 h 782"/>
                  <a:gd name="T92" fmla="*/ 251 w 353"/>
                  <a:gd name="T93" fmla="*/ 778 h 782"/>
                  <a:gd name="T94" fmla="*/ 262 w 353"/>
                  <a:gd name="T95" fmla="*/ 782 h 782"/>
                  <a:gd name="T96" fmla="*/ 347 w 353"/>
                  <a:gd name="T97" fmla="*/ 779 h 782"/>
                  <a:gd name="T98" fmla="*/ 353 w 353"/>
                  <a:gd name="T99" fmla="*/ 770 h 782"/>
                  <a:gd name="T100" fmla="*/ 352 w 353"/>
                  <a:gd name="T101" fmla="*/ 721 h 782"/>
                  <a:gd name="T102" fmla="*/ 342 w 353"/>
                  <a:gd name="T103" fmla="*/ 619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53" h="782">
                    <a:moveTo>
                      <a:pt x="334" y="582"/>
                    </a:moveTo>
                    <a:lnTo>
                      <a:pt x="329" y="572"/>
                    </a:lnTo>
                    <a:lnTo>
                      <a:pt x="323" y="562"/>
                    </a:lnTo>
                    <a:lnTo>
                      <a:pt x="315" y="553"/>
                    </a:lnTo>
                    <a:lnTo>
                      <a:pt x="305" y="544"/>
                    </a:lnTo>
                    <a:lnTo>
                      <a:pt x="293" y="536"/>
                    </a:lnTo>
                    <a:lnTo>
                      <a:pt x="280" y="526"/>
                    </a:lnTo>
                    <a:lnTo>
                      <a:pt x="265" y="517"/>
                    </a:lnTo>
                    <a:lnTo>
                      <a:pt x="249" y="509"/>
                    </a:lnTo>
                    <a:lnTo>
                      <a:pt x="214" y="493"/>
                    </a:lnTo>
                    <a:lnTo>
                      <a:pt x="173" y="476"/>
                    </a:lnTo>
                    <a:lnTo>
                      <a:pt x="129" y="458"/>
                    </a:lnTo>
                    <a:lnTo>
                      <a:pt x="83" y="441"/>
                    </a:lnTo>
                    <a:lnTo>
                      <a:pt x="82" y="440"/>
                    </a:lnTo>
                    <a:lnTo>
                      <a:pt x="82" y="399"/>
                    </a:lnTo>
                    <a:lnTo>
                      <a:pt x="90" y="394"/>
                    </a:lnTo>
                    <a:lnTo>
                      <a:pt x="99" y="387"/>
                    </a:lnTo>
                    <a:lnTo>
                      <a:pt x="109" y="377"/>
                    </a:lnTo>
                    <a:lnTo>
                      <a:pt x="118" y="364"/>
                    </a:lnTo>
                    <a:lnTo>
                      <a:pt x="124" y="358"/>
                    </a:lnTo>
                    <a:lnTo>
                      <a:pt x="128" y="349"/>
                    </a:lnTo>
                    <a:lnTo>
                      <a:pt x="132" y="341"/>
                    </a:lnTo>
                    <a:lnTo>
                      <a:pt x="135" y="331"/>
                    </a:lnTo>
                    <a:lnTo>
                      <a:pt x="139" y="321"/>
                    </a:lnTo>
                    <a:lnTo>
                      <a:pt x="141" y="309"/>
                    </a:lnTo>
                    <a:lnTo>
                      <a:pt x="143" y="298"/>
                    </a:lnTo>
                    <a:lnTo>
                      <a:pt x="144" y="285"/>
                    </a:lnTo>
                    <a:lnTo>
                      <a:pt x="148" y="283"/>
                    </a:lnTo>
                    <a:lnTo>
                      <a:pt x="152" y="278"/>
                    </a:lnTo>
                    <a:lnTo>
                      <a:pt x="156" y="274"/>
                    </a:lnTo>
                    <a:lnTo>
                      <a:pt x="159" y="269"/>
                    </a:lnTo>
                    <a:lnTo>
                      <a:pt x="162" y="261"/>
                    </a:lnTo>
                    <a:lnTo>
                      <a:pt x="164" y="254"/>
                    </a:lnTo>
                    <a:lnTo>
                      <a:pt x="166" y="245"/>
                    </a:lnTo>
                    <a:lnTo>
                      <a:pt x="166" y="235"/>
                    </a:lnTo>
                    <a:lnTo>
                      <a:pt x="166" y="228"/>
                    </a:lnTo>
                    <a:lnTo>
                      <a:pt x="165" y="220"/>
                    </a:lnTo>
                    <a:lnTo>
                      <a:pt x="163" y="214"/>
                    </a:lnTo>
                    <a:lnTo>
                      <a:pt x="161" y="208"/>
                    </a:lnTo>
                    <a:lnTo>
                      <a:pt x="159" y="202"/>
                    </a:lnTo>
                    <a:lnTo>
                      <a:pt x="156" y="197"/>
                    </a:lnTo>
                    <a:lnTo>
                      <a:pt x="151" y="193"/>
                    </a:lnTo>
                    <a:lnTo>
                      <a:pt x="147" y="189"/>
                    </a:lnTo>
                    <a:lnTo>
                      <a:pt x="148" y="188"/>
                    </a:lnTo>
                    <a:lnTo>
                      <a:pt x="148" y="188"/>
                    </a:lnTo>
                    <a:lnTo>
                      <a:pt x="156" y="166"/>
                    </a:lnTo>
                    <a:lnTo>
                      <a:pt x="162" y="137"/>
                    </a:lnTo>
                    <a:lnTo>
                      <a:pt x="165" y="122"/>
                    </a:lnTo>
                    <a:lnTo>
                      <a:pt x="166" y="106"/>
                    </a:lnTo>
                    <a:lnTo>
                      <a:pt x="165" y="90"/>
                    </a:lnTo>
                    <a:lnTo>
                      <a:pt x="163" y="74"/>
                    </a:lnTo>
                    <a:lnTo>
                      <a:pt x="159" y="64"/>
                    </a:lnTo>
                    <a:lnTo>
                      <a:pt x="154" y="54"/>
                    </a:lnTo>
                    <a:lnTo>
                      <a:pt x="147" y="45"/>
                    </a:lnTo>
                    <a:lnTo>
                      <a:pt x="139" y="35"/>
                    </a:lnTo>
                    <a:lnTo>
                      <a:pt x="129" y="26"/>
                    </a:lnTo>
                    <a:lnTo>
                      <a:pt x="118" y="19"/>
                    </a:lnTo>
                    <a:lnTo>
                      <a:pt x="106" y="12"/>
                    </a:lnTo>
                    <a:lnTo>
                      <a:pt x="95" y="6"/>
                    </a:lnTo>
                    <a:lnTo>
                      <a:pt x="83" y="3"/>
                    </a:lnTo>
                    <a:lnTo>
                      <a:pt x="72" y="1"/>
                    </a:lnTo>
                    <a:lnTo>
                      <a:pt x="60" y="0"/>
                    </a:lnTo>
                    <a:lnTo>
                      <a:pt x="50" y="0"/>
                    </a:lnTo>
                    <a:lnTo>
                      <a:pt x="38" y="2"/>
                    </a:lnTo>
                    <a:lnTo>
                      <a:pt x="27" y="5"/>
                    </a:lnTo>
                    <a:lnTo>
                      <a:pt x="17" y="9"/>
                    </a:lnTo>
                    <a:lnTo>
                      <a:pt x="7" y="15"/>
                    </a:lnTo>
                    <a:lnTo>
                      <a:pt x="5" y="17"/>
                    </a:lnTo>
                    <a:lnTo>
                      <a:pt x="3" y="19"/>
                    </a:lnTo>
                    <a:lnTo>
                      <a:pt x="1" y="22"/>
                    </a:lnTo>
                    <a:lnTo>
                      <a:pt x="0" y="24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3" y="36"/>
                    </a:lnTo>
                    <a:lnTo>
                      <a:pt x="5" y="38"/>
                    </a:lnTo>
                    <a:lnTo>
                      <a:pt x="7" y="40"/>
                    </a:lnTo>
                    <a:lnTo>
                      <a:pt x="10" y="41"/>
                    </a:lnTo>
                    <a:lnTo>
                      <a:pt x="12" y="42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1" y="41"/>
                    </a:lnTo>
                    <a:lnTo>
                      <a:pt x="24" y="40"/>
                    </a:lnTo>
                    <a:lnTo>
                      <a:pt x="32" y="35"/>
                    </a:lnTo>
                    <a:lnTo>
                      <a:pt x="41" y="32"/>
                    </a:lnTo>
                    <a:lnTo>
                      <a:pt x="48" y="31"/>
                    </a:lnTo>
                    <a:lnTo>
                      <a:pt x="57" y="30"/>
                    </a:lnTo>
                    <a:lnTo>
                      <a:pt x="65" y="30"/>
                    </a:lnTo>
                    <a:lnTo>
                      <a:pt x="71" y="31"/>
                    </a:lnTo>
                    <a:lnTo>
                      <a:pt x="77" y="33"/>
                    </a:lnTo>
                    <a:lnTo>
                      <a:pt x="84" y="35"/>
                    </a:lnTo>
                    <a:lnTo>
                      <a:pt x="93" y="39"/>
                    </a:lnTo>
                    <a:lnTo>
                      <a:pt x="103" y="45"/>
                    </a:lnTo>
                    <a:lnTo>
                      <a:pt x="111" y="51"/>
                    </a:lnTo>
                    <a:lnTo>
                      <a:pt x="118" y="57"/>
                    </a:lnTo>
                    <a:lnTo>
                      <a:pt x="124" y="64"/>
                    </a:lnTo>
                    <a:lnTo>
                      <a:pt x="129" y="70"/>
                    </a:lnTo>
                    <a:lnTo>
                      <a:pt x="132" y="76"/>
                    </a:lnTo>
                    <a:lnTo>
                      <a:pt x="133" y="81"/>
                    </a:lnTo>
                    <a:lnTo>
                      <a:pt x="135" y="94"/>
                    </a:lnTo>
                    <a:lnTo>
                      <a:pt x="136" y="107"/>
                    </a:lnTo>
                    <a:lnTo>
                      <a:pt x="135" y="121"/>
                    </a:lnTo>
                    <a:lnTo>
                      <a:pt x="133" y="134"/>
                    </a:lnTo>
                    <a:lnTo>
                      <a:pt x="127" y="158"/>
                    </a:lnTo>
                    <a:lnTo>
                      <a:pt x="119" y="178"/>
                    </a:lnTo>
                    <a:lnTo>
                      <a:pt x="116" y="190"/>
                    </a:lnTo>
                    <a:lnTo>
                      <a:pt x="114" y="198"/>
                    </a:lnTo>
                    <a:lnTo>
                      <a:pt x="115" y="201"/>
                    </a:lnTo>
                    <a:lnTo>
                      <a:pt x="115" y="203"/>
                    </a:lnTo>
                    <a:lnTo>
                      <a:pt x="117" y="206"/>
                    </a:lnTo>
                    <a:lnTo>
                      <a:pt x="118" y="209"/>
                    </a:lnTo>
                    <a:lnTo>
                      <a:pt x="120" y="211"/>
                    </a:lnTo>
                    <a:lnTo>
                      <a:pt x="124" y="212"/>
                    </a:lnTo>
                    <a:lnTo>
                      <a:pt x="127" y="213"/>
                    </a:lnTo>
                    <a:lnTo>
                      <a:pt x="129" y="213"/>
                    </a:lnTo>
                    <a:lnTo>
                      <a:pt x="131" y="214"/>
                    </a:lnTo>
                    <a:lnTo>
                      <a:pt x="133" y="218"/>
                    </a:lnTo>
                    <a:lnTo>
                      <a:pt x="135" y="226"/>
                    </a:lnTo>
                    <a:lnTo>
                      <a:pt x="136" y="235"/>
                    </a:lnTo>
                    <a:lnTo>
                      <a:pt x="136" y="241"/>
                    </a:lnTo>
                    <a:lnTo>
                      <a:pt x="135" y="246"/>
                    </a:lnTo>
                    <a:lnTo>
                      <a:pt x="134" y="252"/>
                    </a:lnTo>
                    <a:lnTo>
                      <a:pt x="132" y="255"/>
                    </a:lnTo>
                    <a:lnTo>
                      <a:pt x="131" y="258"/>
                    </a:lnTo>
                    <a:lnTo>
                      <a:pt x="129" y="259"/>
                    </a:lnTo>
                    <a:lnTo>
                      <a:pt x="127" y="259"/>
                    </a:lnTo>
                    <a:lnTo>
                      <a:pt x="124" y="260"/>
                    </a:lnTo>
                    <a:lnTo>
                      <a:pt x="120" y="261"/>
                    </a:lnTo>
                    <a:lnTo>
                      <a:pt x="118" y="263"/>
                    </a:lnTo>
                    <a:lnTo>
                      <a:pt x="117" y="265"/>
                    </a:lnTo>
                    <a:lnTo>
                      <a:pt x="115" y="268"/>
                    </a:lnTo>
                    <a:lnTo>
                      <a:pt x="115" y="271"/>
                    </a:lnTo>
                    <a:lnTo>
                      <a:pt x="114" y="274"/>
                    </a:lnTo>
                    <a:lnTo>
                      <a:pt x="114" y="288"/>
                    </a:lnTo>
                    <a:lnTo>
                      <a:pt x="112" y="301"/>
                    </a:lnTo>
                    <a:lnTo>
                      <a:pt x="110" y="313"/>
                    </a:lnTo>
                    <a:lnTo>
                      <a:pt x="106" y="323"/>
                    </a:lnTo>
                    <a:lnTo>
                      <a:pt x="102" y="332"/>
                    </a:lnTo>
                    <a:lnTo>
                      <a:pt x="98" y="341"/>
                    </a:lnTo>
                    <a:lnTo>
                      <a:pt x="93" y="348"/>
                    </a:lnTo>
                    <a:lnTo>
                      <a:pt x="88" y="354"/>
                    </a:lnTo>
                    <a:lnTo>
                      <a:pt x="78" y="365"/>
                    </a:lnTo>
                    <a:lnTo>
                      <a:pt x="70" y="372"/>
                    </a:lnTo>
                    <a:lnTo>
                      <a:pt x="65" y="376"/>
                    </a:lnTo>
                    <a:lnTo>
                      <a:pt x="61" y="377"/>
                    </a:lnTo>
                    <a:lnTo>
                      <a:pt x="57" y="379"/>
                    </a:lnTo>
                    <a:lnTo>
                      <a:pt x="55" y="382"/>
                    </a:lnTo>
                    <a:lnTo>
                      <a:pt x="53" y="387"/>
                    </a:lnTo>
                    <a:lnTo>
                      <a:pt x="52" y="391"/>
                    </a:lnTo>
                    <a:lnTo>
                      <a:pt x="52" y="451"/>
                    </a:lnTo>
                    <a:lnTo>
                      <a:pt x="53" y="455"/>
                    </a:lnTo>
                    <a:lnTo>
                      <a:pt x="55" y="460"/>
                    </a:lnTo>
                    <a:lnTo>
                      <a:pt x="58" y="463"/>
                    </a:lnTo>
                    <a:lnTo>
                      <a:pt x="61" y="465"/>
                    </a:lnTo>
                    <a:lnTo>
                      <a:pt x="73" y="469"/>
                    </a:lnTo>
                    <a:lnTo>
                      <a:pt x="112" y="484"/>
                    </a:lnTo>
                    <a:lnTo>
                      <a:pt x="150" y="499"/>
                    </a:lnTo>
                    <a:lnTo>
                      <a:pt x="188" y="514"/>
                    </a:lnTo>
                    <a:lnTo>
                      <a:pt x="223" y="530"/>
                    </a:lnTo>
                    <a:lnTo>
                      <a:pt x="239" y="538"/>
                    </a:lnTo>
                    <a:lnTo>
                      <a:pt x="253" y="545"/>
                    </a:lnTo>
                    <a:lnTo>
                      <a:pt x="266" y="553"/>
                    </a:lnTo>
                    <a:lnTo>
                      <a:pt x="278" y="561"/>
                    </a:lnTo>
                    <a:lnTo>
                      <a:pt x="289" y="569"/>
                    </a:lnTo>
                    <a:lnTo>
                      <a:pt x="296" y="576"/>
                    </a:lnTo>
                    <a:lnTo>
                      <a:pt x="301" y="584"/>
                    </a:lnTo>
                    <a:lnTo>
                      <a:pt x="306" y="591"/>
                    </a:lnTo>
                    <a:lnTo>
                      <a:pt x="310" y="609"/>
                    </a:lnTo>
                    <a:lnTo>
                      <a:pt x="313" y="628"/>
                    </a:lnTo>
                    <a:lnTo>
                      <a:pt x="317" y="650"/>
                    </a:lnTo>
                    <a:lnTo>
                      <a:pt x="319" y="674"/>
                    </a:lnTo>
                    <a:lnTo>
                      <a:pt x="321" y="696"/>
                    </a:lnTo>
                    <a:lnTo>
                      <a:pt x="322" y="718"/>
                    </a:lnTo>
                    <a:lnTo>
                      <a:pt x="322" y="736"/>
                    </a:lnTo>
                    <a:lnTo>
                      <a:pt x="323" y="752"/>
                    </a:lnTo>
                    <a:lnTo>
                      <a:pt x="262" y="752"/>
                    </a:lnTo>
                    <a:lnTo>
                      <a:pt x="259" y="752"/>
                    </a:lnTo>
                    <a:lnTo>
                      <a:pt x="256" y="753"/>
                    </a:lnTo>
                    <a:lnTo>
                      <a:pt x="253" y="754"/>
                    </a:lnTo>
                    <a:lnTo>
                      <a:pt x="251" y="756"/>
                    </a:lnTo>
                    <a:lnTo>
                      <a:pt x="249" y="759"/>
                    </a:lnTo>
                    <a:lnTo>
                      <a:pt x="248" y="761"/>
                    </a:lnTo>
                    <a:lnTo>
                      <a:pt x="247" y="764"/>
                    </a:lnTo>
                    <a:lnTo>
                      <a:pt x="247" y="767"/>
                    </a:lnTo>
                    <a:lnTo>
                      <a:pt x="247" y="770"/>
                    </a:lnTo>
                    <a:lnTo>
                      <a:pt x="248" y="773"/>
                    </a:lnTo>
                    <a:lnTo>
                      <a:pt x="249" y="776"/>
                    </a:lnTo>
                    <a:lnTo>
                      <a:pt x="251" y="778"/>
                    </a:lnTo>
                    <a:lnTo>
                      <a:pt x="253" y="779"/>
                    </a:lnTo>
                    <a:lnTo>
                      <a:pt x="256" y="781"/>
                    </a:lnTo>
                    <a:lnTo>
                      <a:pt x="259" y="781"/>
                    </a:lnTo>
                    <a:lnTo>
                      <a:pt x="262" y="782"/>
                    </a:lnTo>
                    <a:lnTo>
                      <a:pt x="338" y="782"/>
                    </a:lnTo>
                    <a:lnTo>
                      <a:pt x="341" y="781"/>
                    </a:lnTo>
                    <a:lnTo>
                      <a:pt x="343" y="781"/>
                    </a:lnTo>
                    <a:lnTo>
                      <a:pt x="347" y="779"/>
                    </a:lnTo>
                    <a:lnTo>
                      <a:pt x="349" y="778"/>
                    </a:lnTo>
                    <a:lnTo>
                      <a:pt x="351" y="776"/>
                    </a:lnTo>
                    <a:lnTo>
                      <a:pt x="352" y="773"/>
                    </a:lnTo>
                    <a:lnTo>
                      <a:pt x="353" y="770"/>
                    </a:lnTo>
                    <a:lnTo>
                      <a:pt x="353" y="767"/>
                    </a:lnTo>
                    <a:lnTo>
                      <a:pt x="353" y="760"/>
                    </a:lnTo>
                    <a:lnTo>
                      <a:pt x="353" y="744"/>
                    </a:lnTo>
                    <a:lnTo>
                      <a:pt x="352" y="721"/>
                    </a:lnTo>
                    <a:lnTo>
                      <a:pt x="351" y="693"/>
                    </a:lnTo>
                    <a:lnTo>
                      <a:pt x="349" y="663"/>
                    </a:lnTo>
                    <a:lnTo>
                      <a:pt x="344" y="633"/>
                    </a:lnTo>
                    <a:lnTo>
                      <a:pt x="342" y="619"/>
                    </a:lnTo>
                    <a:lnTo>
                      <a:pt x="340" y="605"/>
                    </a:lnTo>
                    <a:lnTo>
                      <a:pt x="337" y="592"/>
                    </a:lnTo>
                    <a:lnTo>
                      <a:pt x="334" y="5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F75DFE-5FD2-4684-95C5-0D8D24F5E92D}"/>
              </a:ext>
            </a:extLst>
          </p:cNvPr>
          <p:cNvGrpSpPr/>
          <p:nvPr/>
        </p:nvGrpSpPr>
        <p:grpSpPr>
          <a:xfrm>
            <a:off x="7971859" y="3658755"/>
            <a:ext cx="3157946" cy="1924125"/>
            <a:chOff x="7971859" y="3658755"/>
            <a:chExt cx="3157946" cy="19241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DD5AA3-6AD5-4EA1-91DB-53BA7A8059DD}"/>
                </a:ext>
              </a:extLst>
            </p:cNvPr>
            <p:cNvSpPr/>
            <p:nvPr/>
          </p:nvSpPr>
          <p:spPr>
            <a:xfrm>
              <a:off x="7971859" y="3658755"/>
              <a:ext cx="965250" cy="96525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39A03D35-92C7-4019-AEC7-03CC3589D68E}"/>
                </a:ext>
              </a:extLst>
            </p:cNvPr>
            <p:cNvSpPr txBox="1">
              <a:spLocks/>
            </p:cNvSpPr>
            <p:nvPr/>
          </p:nvSpPr>
          <p:spPr>
            <a:xfrm>
              <a:off x="8749943" y="3935292"/>
              <a:ext cx="325556" cy="681127"/>
            </a:xfrm>
            <a:prstGeom prst="rect">
              <a:avLst/>
            </a:prstGeom>
          </p:spPr>
          <p:txBody>
            <a:bodyPr vert="horz" wrap="non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5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47DE85B5-8DE4-427B-B91A-715ECBADEF9A}"/>
                </a:ext>
              </a:extLst>
            </p:cNvPr>
            <p:cNvSpPr txBox="1">
              <a:spLocks/>
            </p:cNvSpPr>
            <p:nvPr/>
          </p:nvSpPr>
          <p:spPr>
            <a:xfrm>
              <a:off x="9127679" y="4419485"/>
              <a:ext cx="1997287" cy="1163395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Sed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imperdiet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fermentum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lectus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et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mollis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Praesent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mattis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ante in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accumsan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placerat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eros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dui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suscipit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odio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non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rutrum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ex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est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ac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turpis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735D04BC-8F28-4F63-B0B6-90D2F109A6EF}"/>
                </a:ext>
              </a:extLst>
            </p:cNvPr>
            <p:cNvSpPr txBox="1">
              <a:spLocks/>
            </p:cNvSpPr>
            <p:nvPr/>
          </p:nvSpPr>
          <p:spPr>
            <a:xfrm>
              <a:off x="9127679" y="3658755"/>
              <a:ext cx="1997287" cy="5816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 sit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amet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,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consectetur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adipiscing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elit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 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4AC490-100B-4B18-B487-B02981BCFE27}"/>
                </a:ext>
              </a:extLst>
            </p:cNvPr>
            <p:cNvCxnSpPr/>
            <p:nvPr/>
          </p:nvCxnSpPr>
          <p:spPr>
            <a:xfrm>
              <a:off x="9127679" y="4318000"/>
              <a:ext cx="2002126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9DCB2E7-18A7-44E7-A3C8-2734114155FD}"/>
                </a:ext>
              </a:extLst>
            </p:cNvPr>
            <p:cNvGrpSpPr/>
            <p:nvPr/>
          </p:nvGrpSpPr>
          <p:grpSpPr>
            <a:xfrm>
              <a:off x="8201372" y="3880061"/>
              <a:ext cx="506224" cy="522638"/>
              <a:chOff x="946151" y="3240088"/>
              <a:chExt cx="293688" cy="303213"/>
            </a:xfrm>
            <a:solidFill>
              <a:schemeClr val="accent2"/>
            </a:solidFill>
          </p:grpSpPr>
          <p:sp>
            <p:nvSpPr>
              <p:cNvPr id="50" name="Freeform 57">
                <a:extLst>
                  <a:ext uri="{FF2B5EF4-FFF2-40B4-BE49-F238E27FC236}">
                    <a16:creationId xmlns:a16="http://schemas.microsoft.com/office/drawing/2014/main" id="{F78805FB-51DF-4C10-8465-C81E72A667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6801" y="3240088"/>
                <a:ext cx="173038" cy="171450"/>
              </a:xfrm>
              <a:custGeom>
                <a:avLst/>
                <a:gdLst>
                  <a:gd name="T0" fmla="*/ 326 w 435"/>
                  <a:gd name="T1" fmla="*/ 327 h 432"/>
                  <a:gd name="T2" fmla="*/ 296 w 435"/>
                  <a:gd name="T3" fmla="*/ 346 h 432"/>
                  <a:gd name="T4" fmla="*/ 259 w 435"/>
                  <a:gd name="T5" fmla="*/ 368 h 432"/>
                  <a:gd name="T6" fmla="*/ 186 w 435"/>
                  <a:gd name="T7" fmla="*/ 406 h 432"/>
                  <a:gd name="T8" fmla="*/ 180 w 435"/>
                  <a:gd name="T9" fmla="*/ 363 h 432"/>
                  <a:gd name="T10" fmla="*/ 150 w 435"/>
                  <a:gd name="T11" fmla="*/ 353 h 432"/>
                  <a:gd name="T12" fmla="*/ 116 w 435"/>
                  <a:gd name="T13" fmla="*/ 328 h 432"/>
                  <a:gd name="T14" fmla="*/ 65 w 435"/>
                  <a:gd name="T15" fmla="*/ 350 h 432"/>
                  <a:gd name="T16" fmla="*/ 73 w 435"/>
                  <a:gd name="T17" fmla="*/ 261 h 432"/>
                  <a:gd name="T18" fmla="*/ 70 w 435"/>
                  <a:gd name="T19" fmla="*/ 222 h 432"/>
                  <a:gd name="T20" fmla="*/ 73 w 435"/>
                  <a:gd name="T21" fmla="*/ 182 h 432"/>
                  <a:gd name="T22" fmla="*/ 66 w 435"/>
                  <a:gd name="T23" fmla="*/ 93 h 432"/>
                  <a:gd name="T24" fmla="*/ 117 w 435"/>
                  <a:gd name="T25" fmla="*/ 114 h 432"/>
                  <a:gd name="T26" fmla="*/ 150 w 435"/>
                  <a:gd name="T27" fmla="*/ 90 h 432"/>
                  <a:gd name="T28" fmla="*/ 180 w 435"/>
                  <a:gd name="T29" fmla="*/ 79 h 432"/>
                  <a:gd name="T30" fmla="*/ 186 w 435"/>
                  <a:gd name="T31" fmla="*/ 25 h 432"/>
                  <a:gd name="T32" fmla="*/ 259 w 435"/>
                  <a:gd name="T33" fmla="*/ 75 h 432"/>
                  <a:gd name="T34" fmla="*/ 296 w 435"/>
                  <a:gd name="T35" fmla="*/ 96 h 432"/>
                  <a:gd name="T36" fmla="*/ 326 w 435"/>
                  <a:gd name="T37" fmla="*/ 115 h 432"/>
                  <a:gd name="T38" fmla="*/ 405 w 435"/>
                  <a:gd name="T39" fmla="*/ 154 h 432"/>
                  <a:gd name="T40" fmla="*/ 362 w 435"/>
                  <a:gd name="T41" fmla="*/ 185 h 432"/>
                  <a:gd name="T42" fmla="*/ 365 w 435"/>
                  <a:gd name="T43" fmla="*/ 238 h 432"/>
                  <a:gd name="T44" fmla="*/ 365 w 435"/>
                  <a:gd name="T45" fmla="*/ 265 h 432"/>
                  <a:gd name="T46" fmla="*/ 428 w 435"/>
                  <a:gd name="T47" fmla="*/ 272 h 432"/>
                  <a:gd name="T48" fmla="*/ 389 w 435"/>
                  <a:gd name="T49" fmla="*/ 207 h 432"/>
                  <a:gd name="T50" fmla="*/ 435 w 435"/>
                  <a:gd name="T51" fmla="*/ 161 h 432"/>
                  <a:gd name="T52" fmla="*/ 382 w 435"/>
                  <a:gd name="T53" fmla="*/ 65 h 432"/>
                  <a:gd name="T54" fmla="*/ 329 w 435"/>
                  <a:gd name="T55" fmla="*/ 88 h 432"/>
                  <a:gd name="T56" fmla="*/ 282 w 435"/>
                  <a:gd name="T57" fmla="*/ 59 h 432"/>
                  <a:gd name="T58" fmla="*/ 275 w 435"/>
                  <a:gd name="T59" fmla="*/ 2 h 432"/>
                  <a:gd name="T60" fmla="*/ 164 w 435"/>
                  <a:gd name="T61" fmla="*/ 4 h 432"/>
                  <a:gd name="T62" fmla="*/ 152 w 435"/>
                  <a:gd name="T63" fmla="*/ 62 h 432"/>
                  <a:gd name="T64" fmla="*/ 119 w 435"/>
                  <a:gd name="T65" fmla="*/ 79 h 432"/>
                  <a:gd name="T66" fmla="*/ 59 w 435"/>
                  <a:gd name="T67" fmla="*/ 63 h 432"/>
                  <a:gd name="T68" fmla="*/ 1 w 435"/>
                  <a:gd name="T69" fmla="*/ 157 h 432"/>
                  <a:gd name="T70" fmla="*/ 5 w 435"/>
                  <a:gd name="T71" fmla="*/ 168 h 432"/>
                  <a:gd name="T72" fmla="*/ 44 w 435"/>
                  <a:gd name="T73" fmla="*/ 221 h 432"/>
                  <a:gd name="T74" fmla="*/ 3 w 435"/>
                  <a:gd name="T75" fmla="*/ 276 h 432"/>
                  <a:gd name="T76" fmla="*/ 49 w 435"/>
                  <a:gd name="T77" fmla="*/ 373 h 432"/>
                  <a:gd name="T78" fmla="*/ 67 w 435"/>
                  <a:gd name="T79" fmla="*/ 378 h 432"/>
                  <a:gd name="T80" fmla="*/ 144 w 435"/>
                  <a:gd name="T81" fmla="*/ 378 h 432"/>
                  <a:gd name="T82" fmla="*/ 164 w 435"/>
                  <a:gd name="T83" fmla="*/ 428 h 432"/>
                  <a:gd name="T84" fmla="*/ 275 w 435"/>
                  <a:gd name="T85" fmla="*/ 431 h 432"/>
                  <a:gd name="T86" fmla="*/ 282 w 435"/>
                  <a:gd name="T87" fmla="*/ 382 h 432"/>
                  <a:gd name="T88" fmla="*/ 329 w 435"/>
                  <a:gd name="T89" fmla="*/ 356 h 432"/>
                  <a:gd name="T90" fmla="*/ 380 w 435"/>
                  <a:gd name="T91" fmla="*/ 378 h 432"/>
                  <a:gd name="T92" fmla="*/ 434 w 435"/>
                  <a:gd name="T93" fmla="*/ 290 h 432"/>
                  <a:gd name="T94" fmla="*/ 428 w 435"/>
                  <a:gd name="T95" fmla="*/ 27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35" h="432">
                    <a:moveTo>
                      <a:pt x="369" y="350"/>
                    </a:moveTo>
                    <a:lnTo>
                      <a:pt x="335" y="329"/>
                    </a:lnTo>
                    <a:lnTo>
                      <a:pt x="330" y="327"/>
                    </a:lnTo>
                    <a:lnTo>
                      <a:pt x="326" y="327"/>
                    </a:lnTo>
                    <a:lnTo>
                      <a:pt x="323" y="328"/>
                    </a:lnTo>
                    <a:lnTo>
                      <a:pt x="319" y="330"/>
                    </a:lnTo>
                    <a:lnTo>
                      <a:pt x="309" y="339"/>
                    </a:lnTo>
                    <a:lnTo>
                      <a:pt x="296" y="346"/>
                    </a:lnTo>
                    <a:lnTo>
                      <a:pt x="281" y="355"/>
                    </a:lnTo>
                    <a:lnTo>
                      <a:pt x="264" y="363"/>
                    </a:lnTo>
                    <a:lnTo>
                      <a:pt x="261" y="364"/>
                    </a:lnTo>
                    <a:lnTo>
                      <a:pt x="259" y="368"/>
                    </a:lnTo>
                    <a:lnTo>
                      <a:pt x="257" y="371"/>
                    </a:lnTo>
                    <a:lnTo>
                      <a:pt x="256" y="374"/>
                    </a:lnTo>
                    <a:lnTo>
                      <a:pt x="256" y="406"/>
                    </a:lnTo>
                    <a:lnTo>
                      <a:pt x="186" y="406"/>
                    </a:lnTo>
                    <a:lnTo>
                      <a:pt x="186" y="374"/>
                    </a:lnTo>
                    <a:lnTo>
                      <a:pt x="186" y="370"/>
                    </a:lnTo>
                    <a:lnTo>
                      <a:pt x="183" y="367"/>
                    </a:lnTo>
                    <a:lnTo>
                      <a:pt x="180" y="363"/>
                    </a:lnTo>
                    <a:lnTo>
                      <a:pt x="176" y="361"/>
                    </a:lnTo>
                    <a:lnTo>
                      <a:pt x="166" y="359"/>
                    </a:lnTo>
                    <a:lnTo>
                      <a:pt x="158" y="356"/>
                    </a:lnTo>
                    <a:lnTo>
                      <a:pt x="150" y="353"/>
                    </a:lnTo>
                    <a:lnTo>
                      <a:pt x="144" y="349"/>
                    </a:lnTo>
                    <a:lnTo>
                      <a:pt x="132" y="341"/>
                    </a:lnTo>
                    <a:lnTo>
                      <a:pt x="120" y="330"/>
                    </a:lnTo>
                    <a:lnTo>
                      <a:pt x="116" y="328"/>
                    </a:lnTo>
                    <a:lnTo>
                      <a:pt x="112" y="327"/>
                    </a:lnTo>
                    <a:lnTo>
                      <a:pt x="108" y="327"/>
                    </a:lnTo>
                    <a:lnTo>
                      <a:pt x="105" y="329"/>
                    </a:lnTo>
                    <a:lnTo>
                      <a:pt x="65" y="350"/>
                    </a:lnTo>
                    <a:lnTo>
                      <a:pt x="30" y="289"/>
                    </a:lnTo>
                    <a:lnTo>
                      <a:pt x="67" y="268"/>
                    </a:lnTo>
                    <a:lnTo>
                      <a:pt x="71" y="265"/>
                    </a:lnTo>
                    <a:lnTo>
                      <a:pt x="73" y="261"/>
                    </a:lnTo>
                    <a:lnTo>
                      <a:pt x="74" y="257"/>
                    </a:lnTo>
                    <a:lnTo>
                      <a:pt x="73" y="254"/>
                    </a:lnTo>
                    <a:lnTo>
                      <a:pt x="71" y="238"/>
                    </a:lnTo>
                    <a:lnTo>
                      <a:pt x="70" y="222"/>
                    </a:lnTo>
                    <a:lnTo>
                      <a:pt x="71" y="206"/>
                    </a:lnTo>
                    <a:lnTo>
                      <a:pt x="74" y="189"/>
                    </a:lnTo>
                    <a:lnTo>
                      <a:pt x="74" y="185"/>
                    </a:lnTo>
                    <a:lnTo>
                      <a:pt x="73" y="182"/>
                    </a:lnTo>
                    <a:lnTo>
                      <a:pt x="71" y="179"/>
                    </a:lnTo>
                    <a:lnTo>
                      <a:pt x="67" y="175"/>
                    </a:lnTo>
                    <a:lnTo>
                      <a:pt x="31" y="154"/>
                    </a:lnTo>
                    <a:lnTo>
                      <a:pt x="66" y="93"/>
                    </a:lnTo>
                    <a:lnTo>
                      <a:pt x="105" y="114"/>
                    </a:lnTo>
                    <a:lnTo>
                      <a:pt x="108" y="116"/>
                    </a:lnTo>
                    <a:lnTo>
                      <a:pt x="112" y="115"/>
                    </a:lnTo>
                    <a:lnTo>
                      <a:pt x="117" y="114"/>
                    </a:lnTo>
                    <a:lnTo>
                      <a:pt x="120" y="112"/>
                    </a:lnTo>
                    <a:lnTo>
                      <a:pt x="132" y="101"/>
                    </a:lnTo>
                    <a:lnTo>
                      <a:pt x="144" y="93"/>
                    </a:lnTo>
                    <a:lnTo>
                      <a:pt x="150" y="90"/>
                    </a:lnTo>
                    <a:lnTo>
                      <a:pt x="158" y="86"/>
                    </a:lnTo>
                    <a:lnTo>
                      <a:pt x="166" y="83"/>
                    </a:lnTo>
                    <a:lnTo>
                      <a:pt x="176" y="80"/>
                    </a:lnTo>
                    <a:lnTo>
                      <a:pt x="180" y="79"/>
                    </a:lnTo>
                    <a:lnTo>
                      <a:pt x="183" y="76"/>
                    </a:lnTo>
                    <a:lnTo>
                      <a:pt x="186" y="72"/>
                    </a:lnTo>
                    <a:lnTo>
                      <a:pt x="186" y="68"/>
                    </a:lnTo>
                    <a:lnTo>
                      <a:pt x="186" y="25"/>
                    </a:lnTo>
                    <a:lnTo>
                      <a:pt x="256" y="25"/>
                    </a:lnTo>
                    <a:lnTo>
                      <a:pt x="256" y="68"/>
                    </a:lnTo>
                    <a:lnTo>
                      <a:pt x="257" y="71"/>
                    </a:lnTo>
                    <a:lnTo>
                      <a:pt x="259" y="75"/>
                    </a:lnTo>
                    <a:lnTo>
                      <a:pt x="261" y="78"/>
                    </a:lnTo>
                    <a:lnTo>
                      <a:pt x="264" y="80"/>
                    </a:lnTo>
                    <a:lnTo>
                      <a:pt x="281" y="88"/>
                    </a:lnTo>
                    <a:lnTo>
                      <a:pt x="296" y="96"/>
                    </a:lnTo>
                    <a:lnTo>
                      <a:pt x="309" y="105"/>
                    </a:lnTo>
                    <a:lnTo>
                      <a:pt x="319" y="112"/>
                    </a:lnTo>
                    <a:lnTo>
                      <a:pt x="323" y="114"/>
                    </a:lnTo>
                    <a:lnTo>
                      <a:pt x="326" y="115"/>
                    </a:lnTo>
                    <a:lnTo>
                      <a:pt x="330" y="115"/>
                    </a:lnTo>
                    <a:lnTo>
                      <a:pt x="335" y="113"/>
                    </a:lnTo>
                    <a:lnTo>
                      <a:pt x="369" y="93"/>
                    </a:lnTo>
                    <a:lnTo>
                      <a:pt x="405" y="154"/>
                    </a:lnTo>
                    <a:lnTo>
                      <a:pt x="368" y="175"/>
                    </a:lnTo>
                    <a:lnTo>
                      <a:pt x="365" y="179"/>
                    </a:lnTo>
                    <a:lnTo>
                      <a:pt x="363" y="182"/>
                    </a:lnTo>
                    <a:lnTo>
                      <a:pt x="362" y="185"/>
                    </a:lnTo>
                    <a:lnTo>
                      <a:pt x="362" y="189"/>
                    </a:lnTo>
                    <a:lnTo>
                      <a:pt x="364" y="206"/>
                    </a:lnTo>
                    <a:lnTo>
                      <a:pt x="365" y="222"/>
                    </a:lnTo>
                    <a:lnTo>
                      <a:pt x="365" y="238"/>
                    </a:lnTo>
                    <a:lnTo>
                      <a:pt x="362" y="254"/>
                    </a:lnTo>
                    <a:lnTo>
                      <a:pt x="362" y="257"/>
                    </a:lnTo>
                    <a:lnTo>
                      <a:pt x="363" y="261"/>
                    </a:lnTo>
                    <a:lnTo>
                      <a:pt x="365" y="265"/>
                    </a:lnTo>
                    <a:lnTo>
                      <a:pt x="368" y="268"/>
                    </a:lnTo>
                    <a:lnTo>
                      <a:pt x="405" y="289"/>
                    </a:lnTo>
                    <a:lnTo>
                      <a:pt x="369" y="350"/>
                    </a:lnTo>
                    <a:close/>
                    <a:moveTo>
                      <a:pt x="428" y="272"/>
                    </a:moveTo>
                    <a:lnTo>
                      <a:pt x="388" y="250"/>
                    </a:lnTo>
                    <a:lnTo>
                      <a:pt x="389" y="236"/>
                    </a:lnTo>
                    <a:lnTo>
                      <a:pt x="391" y="221"/>
                    </a:lnTo>
                    <a:lnTo>
                      <a:pt x="389" y="207"/>
                    </a:lnTo>
                    <a:lnTo>
                      <a:pt x="388" y="193"/>
                    </a:lnTo>
                    <a:lnTo>
                      <a:pt x="428" y="169"/>
                    </a:lnTo>
                    <a:lnTo>
                      <a:pt x="432" y="166"/>
                    </a:lnTo>
                    <a:lnTo>
                      <a:pt x="435" y="161"/>
                    </a:lnTo>
                    <a:lnTo>
                      <a:pt x="435" y="157"/>
                    </a:lnTo>
                    <a:lnTo>
                      <a:pt x="434" y="153"/>
                    </a:lnTo>
                    <a:lnTo>
                      <a:pt x="385" y="69"/>
                    </a:lnTo>
                    <a:lnTo>
                      <a:pt x="382" y="65"/>
                    </a:lnTo>
                    <a:lnTo>
                      <a:pt x="378" y="63"/>
                    </a:lnTo>
                    <a:lnTo>
                      <a:pt x="372" y="63"/>
                    </a:lnTo>
                    <a:lnTo>
                      <a:pt x="367" y="64"/>
                    </a:lnTo>
                    <a:lnTo>
                      <a:pt x="329" y="88"/>
                    </a:lnTo>
                    <a:lnTo>
                      <a:pt x="320" y="81"/>
                    </a:lnTo>
                    <a:lnTo>
                      <a:pt x="308" y="73"/>
                    </a:lnTo>
                    <a:lnTo>
                      <a:pt x="296" y="67"/>
                    </a:lnTo>
                    <a:lnTo>
                      <a:pt x="282" y="59"/>
                    </a:lnTo>
                    <a:lnTo>
                      <a:pt x="282" y="13"/>
                    </a:lnTo>
                    <a:lnTo>
                      <a:pt x="281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69" y="0"/>
                    </a:lnTo>
                    <a:lnTo>
                      <a:pt x="173" y="0"/>
                    </a:lnTo>
                    <a:lnTo>
                      <a:pt x="168" y="2"/>
                    </a:lnTo>
                    <a:lnTo>
                      <a:pt x="164" y="4"/>
                    </a:lnTo>
                    <a:lnTo>
                      <a:pt x="161" y="8"/>
                    </a:lnTo>
                    <a:lnTo>
                      <a:pt x="161" y="13"/>
                    </a:lnTo>
                    <a:lnTo>
                      <a:pt x="161" y="58"/>
                    </a:lnTo>
                    <a:lnTo>
                      <a:pt x="152" y="62"/>
                    </a:lnTo>
                    <a:lnTo>
                      <a:pt x="144" y="64"/>
                    </a:lnTo>
                    <a:lnTo>
                      <a:pt x="137" y="67"/>
                    </a:lnTo>
                    <a:lnTo>
                      <a:pt x="131" y="71"/>
                    </a:lnTo>
                    <a:lnTo>
                      <a:pt x="119" y="79"/>
                    </a:lnTo>
                    <a:lnTo>
                      <a:pt x="109" y="88"/>
                    </a:lnTo>
                    <a:lnTo>
                      <a:pt x="68" y="64"/>
                    </a:lnTo>
                    <a:lnTo>
                      <a:pt x="63" y="63"/>
                    </a:lnTo>
                    <a:lnTo>
                      <a:pt x="59" y="63"/>
                    </a:lnTo>
                    <a:lnTo>
                      <a:pt x="55" y="65"/>
                    </a:lnTo>
                    <a:lnTo>
                      <a:pt x="50" y="69"/>
                    </a:lnTo>
                    <a:lnTo>
                      <a:pt x="2" y="152"/>
                    </a:lnTo>
                    <a:lnTo>
                      <a:pt x="1" y="157"/>
                    </a:lnTo>
                    <a:lnTo>
                      <a:pt x="1" y="161"/>
                    </a:lnTo>
                    <a:lnTo>
                      <a:pt x="2" y="165"/>
                    </a:lnTo>
                    <a:lnTo>
                      <a:pt x="3" y="167"/>
                    </a:lnTo>
                    <a:lnTo>
                      <a:pt x="5" y="168"/>
                    </a:lnTo>
                    <a:lnTo>
                      <a:pt x="6" y="169"/>
                    </a:lnTo>
                    <a:lnTo>
                      <a:pt x="47" y="193"/>
                    </a:lnTo>
                    <a:lnTo>
                      <a:pt x="45" y="207"/>
                    </a:lnTo>
                    <a:lnTo>
                      <a:pt x="44" y="221"/>
                    </a:lnTo>
                    <a:lnTo>
                      <a:pt x="45" y="236"/>
                    </a:lnTo>
                    <a:lnTo>
                      <a:pt x="47" y="250"/>
                    </a:lnTo>
                    <a:lnTo>
                      <a:pt x="6" y="272"/>
                    </a:lnTo>
                    <a:lnTo>
                      <a:pt x="3" y="276"/>
                    </a:lnTo>
                    <a:lnTo>
                      <a:pt x="0" y="281"/>
                    </a:lnTo>
                    <a:lnTo>
                      <a:pt x="0" y="286"/>
                    </a:lnTo>
                    <a:lnTo>
                      <a:pt x="2" y="290"/>
                    </a:lnTo>
                    <a:lnTo>
                      <a:pt x="49" y="373"/>
                    </a:lnTo>
                    <a:lnTo>
                      <a:pt x="53" y="377"/>
                    </a:lnTo>
                    <a:lnTo>
                      <a:pt x="58" y="379"/>
                    </a:lnTo>
                    <a:lnTo>
                      <a:pt x="62" y="379"/>
                    </a:lnTo>
                    <a:lnTo>
                      <a:pt x="67" y="378"/>
                    </a:lnTo>
                    <a:lnTo>
                      <a:pt x="109" y="356"/>
                    </a:lnTo>
                    <a:lnTo>
                      <a:pt x="119" y="363"/>
                    </a:lnTo>
                    <a:lnTo>
                      <a:pt x="131" y="372"/>
                    </a:lnTo>
                    <a:lnTo>
                      <a:pt x="144" y="378"/>
                    </a:lnTo>
                    <a:lnTo>
                      <a:pt x="161" y="385"/>
                    </a:lnTo>
                    <a:lnTo>
                      <a:pt x="161" y="419"/>
                    </a:lnTo>
                    <a:lnTo>
                      <a:pt x="161" y="425"/>
                    </a:lnTo>
                    <a:lnTo>
                      <a:pt x="164" y="428"/>
                    </a:lnTo>
                    <a:lnTo>
                      <a:pt x="168" y="431"/>
                    </a:lnTo>
                    <a:lnTo>
                      <a:pt x="173" y="432"/>
                    </a:lnTo>
                    <a:lnTo>
                      <a:pt x="269" y="432"/>
                    </a:lnTo>
                    <a:lnTo>
                      <a:pt x="275" y="431"/>
                    </a:lnTo>
                    <a:lnTo>
                      <a:pt x="279" y="428"/>
                    </a:lnTo>
                    <a:lnTo>
                      <a:pt x="281" y="425"/>
                    </a:lnTo>
                    <a:lnTo>
                      <a:pt x="282" y="419"/>
                    </a:lnTo>
                    <a:lnTo>
                      <a:pt x="282" y="382"/>
                    </a:lnTo>
                    <a:lnTo>
                      <a:pt x="296" y="375"/>
                    </a:lnTo>
                    <a:lnTo>
                      <a:pt x="308" y="369"/>
                    </a:lnTo>
                    <a:lnTo>
                      <a:pt x="320" y="362"/>
                    </a:lnTo>
                    <a:lnTo>
                      <a:pt x="329" y="356"/>
                    </a:lnTo>
                    <a:lnTo>
                      <a:pt x="367" y="378"/>
                    </a:lnTo>
                    <a:lnTo>
                      <a:pt x="372" y="379"/>
                    </a:lnTo>
                    <a:lnTo>
                      <a:pt x="378" y="379"/>
                    </a:lnTo>
                    <a:lnTo>
                      <a:pt x="380" y="378"/>
                    </a:lnTo>
                    <a:lnTo>
                      <a:pt x="382" y="377"/>
                    </a:lnTo>
                    <a:lnTo>
                      <a:pt x="383" y="375"/>
                    </a:lnTo>
                    <a:lnTo>
                      <a:pt x="385" y="373"/>
                    </a:lnTo>
                    <a:lnTo>
                      <a:pt x="434" y="290"/>
                    </a:lnTo>
                    <a:lnTo>
                      <a:pt x="435" y="285"/>
                    </a:lnTo>
                    <a:lnTo>
                      <a:pt x="435" y="281"/>
                    </a:lnTo>
                    <a:lnTo>
                      <a:pt x="432" y="276"/>
                    </a:lnTo>
                    <a:lnTo>
                      <a:pt x="428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8">
                <a:extLst>
                  <a:ext uri="{FF2B5EF4-FFF2-40B4-BE49-F238E27FC236}">
                    <a16:creationId xmlns:a16="http://schemas.microsoft.com/office/drawing/2014/main" id="{1228C751-74FC-44E5-9255-ECA461116E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2363" y="3297238"/>
                <a:ext cx="61913" cy="60325"/>
              </a:xfrm>
              <a:custGeom>
                <a:avLst/>
                <a:gdLst>
                  <a:gd name="T0" fmla="*/ 67 w 154"/>
                  <a:gd name="T1" fmla="*/ 128 h 154"/>
                  <a:gd name="T2" fmla="*/ 49 w 154"/>
                  <a:gd name="T3" fmla="*/ 119 h 154"/>
                  <a:gd name="T4" fmla="*/ 35 w 154"/>
                  <a:gd name="T5" fmla="*/ 107 h 154"/>
                  <a:gd name="T6" fmla="*/ 27 w 154"/>
                  <a:gd name="T7" fmla="*/ 88 h 154"/>
                  <a:gd name="T8" fmla="*/ 27 w 154"/>
                  <a:gd name="T9" fmla="*/ 67 h 154"/>
                  <a:gd name="T10" fmla="*/ 35 w 154"/>
                  <a:gd name="T11" fmla="*/ 49 h 154"/>
                  <a:gd name="T12" fmla="*/ 49 w 154"/>
                  <a:gd name="T13" fmla="*/ 35 h 154"/>
                  <a:gd name="T14" fmla="*/ 67 w 154"/>
                  <a:gd name="T15" fmla="*/ 26 h 154"/>
                  <a:gd name="T16" fmla="*/ 87 w 154"/>
                  <a:gd name="T17" fmla="*/ 26 h 154"/>
                  <a:gd name="T18" fmla="*/ 106 w 154"/>
                  <a:gd name="T19" fmla="*/ 35 h 154"/>
                  <a:gd name="T20" fmla="*/ 120 w 154"/>
                  <a:gd name="T21" fmla="*/ 49 h 154"/>
                  <a:gd name="T22" fmla="*/ 128 w 154"/>
                  <a:gd name="T23" fmla="*/ 67 h 154"/>
                  <a:gd name="T24" fmla="*/ 128 w 154"/>
                  <a:gd name="T25" fmla="*/ 88 h 154"/>
                  <a:gd name="T26" fmla="*/ 120 w 154"/>
                  <a:gd name="T27" fmla="*/ 107 h 154"/>
                  <a:gd name="T28" fmla="*/ 106 w 154"/>
                  <a:gd name="T29" fmla="*/ 119 h 154"/>
                  <a:gd name="T30" fmla="*/ 87 w 154"/>
                  <a:gd name="T31" fmla="*/ 128 h 154"/>
                  <a:gd name="T32" fmla="*/ 78 w 154"/>
                  <a:gd name="T33" fmla="*/ 0 h 154"/>
                  <a:gd name="T34" fmla="*/ 62 w 154"/>
                  <a:gd name="T35" fmla="*/ 1 h 154"/>
                  <a:gd name="T36" fmla="*/ 48 w 154"/>
                  <a:gd name="T37" fmla="*/ 6 h 154"/>
                  <a:gd name="T38" fmla="*/ 35 w 154"/>
                  <a:gd name="T39" fmla="*/ 13 h 154"/>
                  <a:gd name="T40" fmla="*/ 23 w 154"/>
                  <a:gd name="T41" fmla="*/ 23 h 154"/>
                  <a:gd name="T42" fmla="*/ 13 w 154"/>
                  <a:gd name="T43" fmla="*/ 34 h 154"/>
                  <a:gd name="T44" fmla="*/ 7 w 154"/>
                  <a:gd name="T45" fmla="*/ 48 h 154"/>
                  <a:gd name="T46" fmla="*/ 1 w 154"/>
                  <a:gd name="T47" fmla="*/ 62 h 154"/>
                  <a:gd name="T48" fmla="*/ 0 w 154"/>
                  <a:gd name="T49" fmla="*/ 78 h 154"/>
                  <a:gd name="T50" fmla="*/ 1 w 154"/>
                  <a:gd name="T51" fmla="*/ 93 h 154"/>
                  <a:gd name="T52" fmla="*/ 7 w 154"/>
                  <a:gd name="T53" fmla="*/ 108 h 154"/>
                  <a:gd name="T54" fmla="*/ 13 w 154"/>
                  <a:gd name="T55" fmla="*/ 121 h 154"/>
                  <a:gd name="T56" fmla="*/ 23 w 154"/>
                  <a:gd name="T57" fmla="*/ 131 h 154"/>
                  <a:gd name="T58" fmla="*/ 35 w 154"/>
                  <a:gd name="T59" fmla="*/ 141 h 154"/>
                  <a:gd name="T60" fmla="*/ 48 w 154"/>
                  <a:gd name="T61" fmla="*/ 148 h 154"/>
                  <a:gd name="T62" fmla="*/ 62 w 154"/>
                  <a:gd name="T63" fmla="*/ 153 h 154"/>
                  <a:gd name="T64" fmla="*/ 78 w 154"/>
                  <a:gd name="T65" fmla="*/ 154 h 154"/>
                  <a:gd name="T66" fmla="*/ 93 w 154"/>
                  <a:gd name="T67" fmla="*/ 153 h 154"/>
                  <a:gd name="T68" fmla="*/ 108 w 154"/>
                  <a:gd name="T69" fmla="*/ 148 h 154"/>
                  <a:gd name="T70" fmla="*/ 121 w 154"/>
                  <a:gd name="T71" fmla="*/ 141 h 154"/>
                  <a:gd name="T72" fmla="*/ 131 w 154"/>
                  <a:gd name="T73" fmla="*/ 131 h 154"/>
                  <a:gd name="T74" fmla="*/ 141 w 154"/>
                  <a:gd name="T75" fmla="*/ 121 h 154"/>
                  <a:gd name="T76" fmla="*/ 149 w 154"/>
                  <a:gd name="T77" fmla="*/ 108 h 154"/>
                  <a:gd name="T78" fmla="*/ 153 w 154"/>
                  <a:gd name="T79" fmla="*/ 93 h 154"/>
                  <a:gd name="T80" fmla="*/ 154 w 154"/>
                  <a:gd name="T81" fmla="*/ 78 h 154"/>
                  <a:gd name="T82" fmla="*/ 153 w 154"/>
                  <a:gd name="T83" fmla="*/ 62 h 154"/>
                  <a:gd name="T84" fmla="*/ 149 w 154"/>
                  <a:gd name="T85" fmla="*/ 48 h 154"/>
                  <a:gd name="T86" fmla="*/ 141 w 154"/>
                  <a:gd name="T87" fmla="*/ 34 h 154"/>
                  <a:gd name="T88" fmla="*/ 131 w 154"/>
                  <a:gd name="T89" fmla="*/ 23 h 154"/>
                  <a:gd name="T90" fmla="*/ 121 w 154"/>
                  <a:gd name="T91" fmla="*/ 13 h 154"/>
                  <a:gd name="T92" fmla="*/ 108 w 154"/>
                  <a:gd name="T93" fmla="*/ 6 h 154"/>
                  <a:gd name="T94" fmla="*/ 93 w 154"/>
                  <a:gd name="T95" fmla="*/ 1 h 154"/>
                  <a:gd name="T96" fmla="*/ 78 w 154"/>
                  <a:gd name="T9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54">
                    <a:moveTo>
                      <a:pt x="78" y="128"/>
                    </a:moveTo>
                    <a:lnTo>
                      <a:pt x="67" y="128"/>
                    </a:lnTo>
                    <a:lnTo>
                      <a:pt x="57" y="125"/>
                    </a:lnTo>
                    <a:lnTo>
                      <a:pt x="49" y="119"/>
                    </a:lnTo>
                    <a:lnTo>
                      <a:pt x="41" y="114"/>
                    </a:lnTo>
                    <a:lnTo>
                      <a:pt x="35" y="107"/>
                    </a:lnTo>
                    <a:lnTo>
                      <a:pt x="29" y="97"/>
                    </a:lnTo>
                    <a:lnTo>
                      <a:pt x="27" y="88"/>
                    </a:lnTo>
                    <a:lnTo>
                      <a:pt x="26" y="78"/>
                    </a:lnTo>
                    <a:lnTo>
                      <a:pt x="27" y="67"/>
                    </a:lnTo>
                    <a:lnTo>
                      <a:pt x="29" y="57"/>
                    </a:lnTo>
                    <a:lnTo>
                      <a:pt x="35" y="49"/>
                    </a:lnTo>
                    <a:lnTo>
                      <a:pt x="41" y="41"/>
                    </a:lnTo>
                    <a:lnTo>
                      <a:pt x="49" y="35"/>
                    </a:lnTo>
                    <a:lnTo>
                      <a:pt x="57" y="29"/>
                    </a:lnTo>
                    <a:lnTo>
                      <a:pt x="67" y="26"/>
                    </a:lnTo>
                    <a:lnTo>
                      <a:pt x="78" y="25"/>
                    </a:lnTo>
                    <a:lnTo>
                      <a:pt x="87" y="26"/>
                    </a:lnTo>
                    <a:lnTo>
                      <a:pt x="97" y="29"/>
                    </a:lnTo>
                    <a:lnTo>
                      <a:pt x="106" y="35"/>
                    </a:lnTo>
                    <a:lnTo>
                      <a:pt x="114" y="41"/>
                    </a:lnTo>
                    <a:lnTo>
                      <a:pt x="120" y="49"/>
                    </a:lnTo>
                    <a:lnTo>
                      <a:pt x="125" y="57"/>
                    </a:lnTo>
                    <a:lnTo>
                      <a:pt x="128" y="67"/>
                    </a:lnTo>
                    <a:lnTo>
                      <a:pt x="129" y="78"/>
                    </a:lnTo>
                    <a:lnTo>
                      <a:pt x="128" y="88"/>
                    </a:lnTo>
                    <a:lnTo>
                      <a:pt x="125" y="97"/>
                    </a:lnTo>
                    <a:lnTo>
                      <a:pt x="120" y="107"/>
                    </a:lnTo>
                    <a:lnTo>
                      <a:pt x="114" y="114"/>
                    </a:lnTo>
                    <a:lnTo>
                      <a:pt x="106" y="119"/>
                    </a:lnTo>
                    <a:lnTo>
                      <a:pt x="97" y="125"/>
                    </a:lnTo>
                    <a:lnTo>
                      <a:pt x="87" y="128"/>
                    </a:lnTo>
                    <a:lnTo>
                      <a:pt x="78" y="128"/>
                    </a:lnTo>
                    <a:close/>
                    <a:moveTo>
                      <a:pt x="78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1" y="9"/>
                    </a:lnTo>
                    <a:lnTo>
                      <a:pt x="35" y="13"/>
                    </a:lnTo>
                    <a:lnTo>
                      <a:pt x="28" y="17"/>
                    </a:lnTo>
                    <a:lnTo>
                      <a:pt x="23" y="23"/>
                    </a:lnTo>
                    <a:lnTo>
                      <a:pt x="18" y="28"/>
                    </a:lnTo>
                    <a:lnTo>
                      <a:pt x="13" y="34"/>
                    </a:lnTo>
                    <a:lnTo>
                      <a:pt x="10" y="40"/>
                    </a:lnTo>
                    <a:lnTo>
                      <a:pt x="7" y="48"/>
                    </a:lnTo>
                    <a:lnTo>
                      <a:pt x="4" y="54"/>
                    </a:lnTo>
                    <a:lnTo>
                      <a:pt x="1" y="62"/>
                    </a:lnTo>
                    <a:lnTo>
                      <a:pt x="0" y="70"/>
                    </a:lnTo>
                    <a:lnTo>
                      <a:pt x="0" y="78"/>
                    </a:lnTo>
                    <a:lnTo>
                      <a:pt x="0" y="85"/>
                    </a:lnTo>
                    <a:lnTo>
                      <a:pt x="1" y="93"/>
                    </a:lnTo>
                    <a:lnTo>
                      <a:pt x="4" y="100"/>
                    </a:lnTo>
                    <a:lnTo>
                      <a:pt x="7" y="108"/>
                    </a:lnTo>
                    <a:lnTo>
                      <a:pt x="10" y="114"/>
                    </a:lnTo>
                    <a:lnTo>
                      <a:pt x="13" y="121"/>
                    </a:lnTo>
                    <a:lnTo>
                      <a:pt x="18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5" y="141"/>
                    </a:lnTo>
                    <a:lnTo>
                      <a:pt x="41" y="145"/>
                    </a:lnTo>
                    <a:lnTo>
                      <a:pt x="48" y="148"/>
                    </a:lnTo>
                    <a:lnTo>
                      <a:pt x="54" y="151"/>
                    </a:lnTo>
                    <a:lnTo>
                      <a:pt x="62" y="153"/>
                    </a:lnTo>
                    <a:lnTo>
                      <a:pt x="69" y="154"/>
                    </a:lnTo>
                    <a:lnTo>
                      <a:pt x="78" y="154"/>
                    </a:lnTo>
                    <a:lnTo>
                      <a:pt x="85" y="154"/>
                    </a:lnTo>
                    <a:lnTo>
                      <a:pt x="93" y="153"/>
                    </a:lnTo>
                    <a:lnTo>
                      <a:pt x="100" y="151"/>
                    </a:lnTo>
                    <a:lnTo>
                      <a:pt x="108" y="148"/>
                    </a:lnTo>
                    <a:lnTo>
                      <a:pt x="114" y="145"/>
                    </a:lnTo>
                    <a:lnTo>
                      <a:pt x="121" y="141"/>
                    </a:lnTo>
                    <a:lnTo>
                      <a:pt x="126" y="137"/>
                    </a:lnTo>
                    <a:lnTo>
                      <a:pt x="131" y="131"/>
                    </a:lnTo>
                    <a:lnTo>
                      <a:pt x="137" y="126"/>
                    </a:lnTo>
                    <a:lnTo>
                      <a:pt x="141" y="121"/>
                    </a:lnTo>
                    <a:lnTo>
                      <a:pt x="145" y="114"/>
                    </a:lnTo>
                    <a:lnTo>
                      <a:pt x="149" y="108"/>
                    </a:lnTo>
                    <a:lnTo>
                      <a:pt x="151" y="100"/>
                    </a:lnTo>
                    <a:lnTo>
                      <a:pt x="153" y="93"/>
                    </a:lnTo>
                    <a:lnTo>
                      <a:pt x="154" y="85"/>
                    </a:lnTo>
                    <a:lnTo>
                      <a:pt x="154" y="78"/>
                    </a:lnTo>
                    <a:lnTo>
                      <a:pt x="154" y="70"/>
                    </a:lnTo>
                    <a:lnTo>
                      <a:pt x="153" y="62"/>
                    </a:lnTo>
                    <a:lnTo>
                      <a:pt x="151" y="54"/>
                    </a:lnTo>
                    <a:lnTo>
                      <a:pt x="149" y="48"/>
                    </a:lnTo>
                    <a:lnTo>
                      <a:pt x="145" y="40"/>
                    </a:lnTo>
                    <a:lnTo>
                      <a:pt x="141" y="34"/>
                    </a:lnTo>
                    <a:lnTo>
                      <a:pt x="137" y="28"/>
                    </a:lnTo>
                    <a:lnTo>
                      <a:pt x="131" y="23"/>
                    </a:lnTo>
                    <a:lnTo>
                      <a:pt x="126" y="17"/>
                    </a:lnTo>
                    <a:lnTo>
                      <a:pt x="121" y="13"/>
                    </a:lnTo>
                    <a:lnTo>
                      <a:pt x="114" y="9"/>
                    </a:lnTo>
                    <a:lnTo>
                      <a:pt x="108" y="6"/>
                    </a:lnTo>
                    <a:lnTo>
                      <a:pt x="100" y="4"/>
                    </a:lnTo>
                    <a:lnTo>
                      <a:pt x="93" y="1"/>
                    </a:lnTo>
                    <a:lnTo>
                      <a:pt x="85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9">
                <a:extLst>
                  <a:ext uri="{FF2B5EF4-FFF2-40B4-BE49-F238E27FC236}">
                    <a16:creationId xmlns:a16="http://schemas.microsoft.com/office/drawing/2014/main" id="{39885C20-EECF-40FA-B6DA-FA6FDFD289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151" y="3371851"/>
                <a:ext cx="173038" cy="171450"/>
              </a:xfrm>
              <a:custGeom>
                <a:avLst/>
                <a:gdLst>
                  <a:gd name="T0" fmla="*/ 362 w 435"/>
                  <a:gd name="T1" fmla="*/ 176 h 434"/>
                  <a:gd name="T2" fmla="*/ 364 w 435"/>
                  <a:gd name="T3" fmla="*/ 229 h 434"/>
                  <a:gd name="T4" fmla="*/ 365 w 435"/>
                  <a:gd name="T5" fmla="*/ 256 h 434"/>
                  <a:gd name="T6" fmla="*/ 334 w 435"/>
                  <a:gd name="T7" fmla="*/ 319 h 434"/>
                  <a:gd name="T8" fmla="*/ 319 w 435"/>
                  <a:gd name="T9" fmla="*/ 321 h 434"/>
                  <a:gd name="T10" fmla="*/ 264 w 435"/>
                  <a:gd name="T11" fmla="*/ 354 h 434"/>
                  <a:gd name="T12" fmla="*/ 256 w 435"/>
                  <a:gd name="T13" fmla="*/ 365 h 434"/>
                  <a:gd name="T14" fmla="*/ 185 w 435"/>
                  <a:gd name="T15" fmla="*/ 362 h 434"/>
                  <a:gd name="T16" fmla="*/ 166 w 435"/>
                  <a:gd name="T17" fmla="*/ 350 h 434"/>
                  <a:gd name="T18" fmla="*/ 132 w 435"/>
                  <a:gd name="T19" fmla="*/ 332 h 434"/>
                  <a:gd name="T20" fmla="*/ 108 w 435"/>
                  <a:gd name="T21" fmla="*/ 318 h 434"/>
                  <a:gd name="T22" fmla="*/ 67 w 435"/>
                  <a:gd name="T23" fmla="*/ 259 h 434"/>
                  <a:gd name="T24" fmla="*/ 73 w 435"/>
                  <a:gd name="T25" fmla="*/ 245 h 434"/>
                  <a:gd name="T26" fmla="*/ 73 w 435"/>
                  <a:gd name="T27" fmla="*/ 180 h 434"/>
                  <a:gd name="T28" fmla="*/ 67 w 435"/>
                  <a:gd name="T29" fmla="*/ 166 h 434"/>
                  <a:gd name="T30" fmla="*/ 108 w 435"/>
                  <a:gd name="T31" fmla="*/ 106 h 434"/>
                  <a:gd name="T32" fmla="*/ 132 w 435"/>
                  <a:gd name="T33" fmla="*/ 92 h 434"/>
                  <a:gd name="T34" fmla="*/ 166 w 435"/>
                  <a:gd name="T35" fmla="*/ 74 h 434"/>
                  <a:gd name="T36" fmla="*/ 185 w 435"/>
                  <a:gd name="T37" fmla="*/ 63 h 434"/>
                  <a:gd name="T38" fmla="*/ 256 w 435"/>
                  <a:gd name="T39" fmla="*/ 60 h 434"/>
                  <a:gd name="T40" fmla="*/ 264 w 435"/>
                  <a:gd name="T41" fmla="*/ 71 h 434"/>
                  <a:gd name="T42" fmla="*/ 319 w 435"/>
                  <a:gd name="T43" fmla="*/ 103 h 434"/>
                  <a:gd name="T44" fmla="*/ 334 w 435"/>
                  <a:gd name="T45" fmla="*/ 105 h 434"/>
                  <a:gd name="T46" fmla="*/ 435 w 435"/>
                  <a:gd name="T47" fmla="*/ 153 h 434"/>
                  <a:gd name="T48" fmla="*/ 383 w 435"/>
                  <a:gd name="T49" fmla="*/ 58 h 434"/>
                  <a:gd name="T50" fmla="*/ 375 w 435"/>
                  <a:gd name="T51" fmla="*/ 54 h 434"/>
                  <a:gd name="T52" fmla="*/ 328 w 435"/>
                  <a:gd name="T53" fmla="*/ 78 h 434"/>
                  <a:gd name="T54" fmla="*/ 282 w 435"/>
                  <a:gd name="T55" fmla="*/ 51 h 434"/>
                  <a:gd name="T56" fmla="*/ 275 w 435"/>
                  <a:gd name="T57" fmla="*/ 1 h 434"/>
                  <a:gd name="T58" fmla="*/ 164 w 435"/>
                  <a:gd name="T59" fmla="*/ 4 h 434"/>
                  <a:gd name="T60" fmla="*/ 151 w 435"/>
                  <a:gd name="T61" fmla="*/ 52 h 434"/>
                  <a:gd name="T62" fmla="*/ 119 w 435"/>
                  <a:gd name="T63" fmla="*/ 70 h 434"/>
                  <a:gd name="T64" fmla="*/ 58 w 435"/>
                  <a:gd name="T65" fmla="*/ 54 h 434"/>
                  <a:gd name="T66" fmla="*/ 0 w 435"/>
                  <a:gd name="T67" fmla="*/ 148 h 434"/>
                  <a:gd name="T68" fmla="*/ 4 w 435"/>
                  <a:gd name="T69" fmla="*/ 159 h 434"/>
                  <a:gd name="T70" fmla="*/ 44 w 435"/>
                  <a:gd name="T71" fmla="*/ 213 h 434"/>
                  <a:gd name="T72" fmla="*/ 2 w 435"/>
                  <a:gd name="T73" fmla="*/ 267 h 434"/>
                  <a:gd name="T74" fmla="*/ 49 w 435"/>
                  <a:gd name="T75" fmla="*/ 365 h 434"/>
                  <a:gd name="T76" fmla="*/ 66 w 435"/>
                  <a:gd name="T77" fmla="*/ 369 h 434"/>
                  <a:gd name="T78" fmla="*/ 137 w 435"/>
                  <a:gd name="T79" fmla="*/ 366 h 434"/>
                  <a:gd name="T80" fmla="*/ 160 w 435"/>
                  <a:gd name="T81" fmla="*/ 421 h 434"/>
                  <a:gd name="T82" fmla="*/ 173 w 435"/>
                  <a:gd name="T83" fmla="*/ 434 h 434"/>
                  <a:gd name="T84" fmla="*/ 281 w 435"/>
                  <a:gd name="T85" fmla="*/ 426 h 434"/>
                  <a:gd name="T86" fmla="*/ 308 w 435"/>
                  <a:gd name="T87" fmla="*/ 360 h 434"/>
                  <a:gd name="T88" fmla="*/ 369 w 435"/>
                  <a:gd name="T89" fmla="*/ 371 h 434"/>
                  <a:gd name="T90" fmla="*/ 380 w 435"/>
                  <a:gd name="T91" fmla="*/ 371 h 434"/>
                  <a:gd name="T92" fmla="*/ 434 w 435"/>
                  <a:gd name="T93" fmla="*/ 281 h 434"/>
                  <a:gd name="T94" fmla="*/ 428 w 435"/>
                  <a:gd name="T95" fmla="*/ 263 h 434"/>
                  <a:gd name="T96" fmla="*/ 390 w 435"/>
                  <a:gd name="T97" fmla="*/ 199 h 434"/>
                  <a:gd name="T98" fmla="*/ 433 w 435"/>
                  <a:gd name="T99" fmla="*/ 15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5" h="434">
                    <a:moveTo>
                      <a:pt x="368" y="166"/>
                    </a:moveTo>
                    <a:lnTo>
                      <a:pt x="365" y="169"/>
                    </a:lnTo>
                    <a:lnTo>
                      <a:pt x="363" y="172"/>
                    </a:lnTo>
                    <a:lnTo>
                      <a:pt x="362" y="176"/>
                    </a:lnTo>
                    <a:lnTo>
                      <a:pt x="362" y="180"/>
                    </a:lnTo>
                    <a:lnTo>
                      <a:pt x="364" y="197"/>
                    </a:lnTo>
                    <a:lnTo>
                      <a:pt x="365" y="213"/>
                    </a:lnTo>
                    <a:lnTo>
                      <a:pt x="364" y="229"/>
                    </a:lnTo>
                    <a:lnTo>
                      <a:pt x="362" y="245"/>
                    </a:lnTo>
                    <a:lnTo>
                      <a:pt x="362" y="248"/>
                    </a:lnTo>
                    <a:lnTo>
                      <a:pt x="363" y="252"/>
                    </a:lnTo>
                    <a:lnTo>
                      <a:pt x="365" y="256"/>
                    </a:lnTo>
                    <a:lnTo>
                      <a:pt x="368" y="259"/>
                    </a:lnTo>
                    <a:lnTo>
                      <a:pt x="405" y="280"/>
                    </a:lnTo>
                    <a:lnTo>
                      <a:pt x="369" y="342"/>
                    </a:lnTo>
                    <a:lnTo>
                      <a:pt x="334" y="319"/>
                    </a:lnTo>
                    <a:lnTo>
                      <a:pt x="331" y="318"/>
                    </a:lnTo>
                    <a:lnTo>
                      <a:pt x="326" y="318"/>
                    </a:lnTo>
                    <a:lnTo>
                      <a:pt x="323" y="319"/>
                    </a:lnTo>
                    <a:lnTo>
                      <a:pt x="319" y="321"/>
                    </a:lnTo>
                    <a:lnTo>
                      <a:pt x="309" y="330"/>
                    </a:lnTo>
                    <a:lnTo>
                      <a:pt x="296" y="337"/>
                    </a:lnTo>
                    <a:lnTo>
                      <a:pt x="281" y="346"/>
                    </a:lnTo>
                    <a:lnTo>
                      <a:pt x="264" y="354"/>
                    </a:lnTo>
                    <a:lnTo>
                      <a:pt x="261" y="357"/>
                    </a:lnTo>
                    <a:lnTo>
                      <a:pt x="259" y="359"/>
                    </a:lnTo>
                    <a:lnTo>
                      <a:pt x="258" y="362"/>
                    </a:lnTo>
                    <a:lnTo>
                      <a:pt x="256" y="365"/>
                    </a:lnTo>
                    <a:lnTo>
                      <a:pt x="256" y="409"/>
                    </a:lnTo>
                    <a:lnTo>
                      <a:pt x="186" y="409"/>
                    </a:lnTo>
                    <a:lnTo>
                      <a:pt x="186" y="365"/>
                    </a:lnTo>
                    <a:lnTo>
                      <a:pt x="185" y="362"/>
                    </a:lnTo>
                    <a:lnTo>
                      <a:pt x="183" y="358"/>
                    </a:lnTo>
                    <a:lnTo>
                      <a:pt x="180" y="354"/>
                    </a:lnTo>
                    <a:lnTo>
                      <a:pt x="176" y="352"/>
                    </a:lnTo>
                    <a:lnTo>
                      <a:pt x="166" y="350"/>
                    </a:lnTo>
                    <a:lnTo>
                      <a:pt x="158" y="347"/>
                    </a:lnTo>
                    <a:lnTo>
                      <a:pt x="150" y="344"/>
                    </a:lnTo>
                    <a:lnTo>
                      <a:pt x="144" y="340"/>
                    </a:lnTo>
                    <a:lnTo>
                      <a:pt x="132" y="332"/>
                    </a:lnTo>
                    <a:lnTo>
                      <a:pt x="119" y="321"/>
                    </a:lnTo>
                    <a:lnTo>
                      <a:pt x="116" y="319"/>
                    </a:lnTo>
                    <a:lnTo>
                      <a:pt x="113" y="318"/>
                    </a:lnTo>
                    <a:lnTo>
                      <a:pt x="108" y="318"/>
                    </a:lnTo>
                    <a:lnTo>
                      <a:pt x="105" y="319"/>
                    </a:lnTo>
                    <a:lnTo>
                      <a:pt x="65" y="342"/>
                    </a:lnTo>
                    <a:lnTo>
                      <a:pt x="30" y="280"/>
                    </a:lnTo>
                    <a:lnTo>
                      <a:pt x="67" y="259"/>
                    </a:lnTo>
                    <a:lnTo>
                      <a:pt x="71" y="256"/>
                    </a:lnTo>
                    <a:lnTo>
                      <a:pt x="73" y="252"/>
                    </a:lnTo>
                    <a:lnTo>
                      <a:pt x="74" y="248"/>
                    </a:lnTo>
                    <a:lnTo>
                      <a:pt x="73" y="245"/>
                    </a:lnTo>
                    <a:lnTo>
                      <a:pt x="71" y="229"/>
                    </a:lnTo>
                    <a:lnTo>
                      <a:pt x="70" y="213"/>
                    </a:lnTo>
                    <a:lnTo>
                      <a:pt x="71" y="197"/>
                    </a:lnTo>
                    <a:lnTo>
                      <a:pt x="73" y="180"/>
                    </a:lnTo>
                    <a:lnTo>
                      <a:pt x="74" y="176"/>
                    </a:lnTo>
                    <a:lnTo>
                      <a:pt x="73" y="172"/>
                    </a:lnTo>
                    <a:lnTo>
                      <a:pt x="71" y="169"/>
                    </a:lnTo>
                    <a:lnTo>
                      <a:pt x="67" y="166"/>
                    </a:lnTo>
                    <a:lnTo>
                      <a:pt x="30" y="145"/>
                    </a:lnTo>
                    <a:lnTo>
                      <a:pt x="66" y="84"/>
                    </a:lnTo>
                    <a:lnTo>
                      <a:pt x="105" y="105"/>
                    </a:lnTo>
                    <a:lnTo>
                      <a:pt x="108" y="106"/>
                    </a:lnTo>
                    <a:lnTo>
                      <a:pt x="113" y="106"/>
                    </a:lnTo>
                    <a:lnTo>
                      <a:pt x="117" y="105"/>
                    </a:lnTo>
                    <a:lnTo>
                      <a:pt x="120" y="103"/>
                    </a:lnTo>
                    <a:lnTo>
                      <a:pt x="132" y="92"/>
                    </a:lnTo>
                    <a:lnTo>
                      <a:pt x="144" y="84"/>
                    </a:lnTo>
                    <a:lnTo>
                      <a:pt x="150" y="80"/>
                    </a:lnTo>
                    <a:lnTo>
                      <a:pt x="158" y="76"/>
                    </a:lnTo>
                    <a:lnTo>
                      <a:pt x="166" y="74"/>
                    </a:lnTo>
                    <a:lnTo>
                      <a:pt x="176" y="71"/>
                    </a:lnTo>
                    <a:lnTo>
                      <a:pt x="180" y="70"/>
                    </a:lnTo>
                    <a:lnTo>
                      <a:pt x="183" y="67"/>
                    </a:lnTo>
                    <a:lnTo>
                      <a:pt x="185" y="63"/>
                    </a:lnTo>
                    <a:lnTo>
                      <a:pt x="186" y="60"/>
                    </a:lnTo>
                    <a:lnTo>
                      <a:pt x="186" y="26"/>
                    </a:lnTo>
                    <a:lnTo>
                      <a:pt x="256" y="26"/>
                    </a:lnTo>
                    <a:lnTo>
                      <a:pt x="256" y="60"/>
                    </a:lnTo>
                    <a:lnTo>
                      <a:pt x="258" y="63"/>
                    </a:lnTo>
                    <a:lnTo>
                      <a:pt x="259" y="67"/>
                    </a:lnTo>
                    <a:lnTo>
                      <a:pt x="261" y="69"/>
                    </a:lnTo>
                    <a:lnTo>
                      <a:pt x="264" y="71"/>
                    </a:lnTo>
                    <a:lnTo>
                      <a:pt x="281" y="80"/>
                    </a:lnTo>
                    <a:lnTo>
                      <a:pt x="296" y="87"/>
                    </a:lnTo>
                    <a:lnTo>
                      <a:pt x="309" y="96"/>
                    </a:lnTo>
                    <a:lnTo>
                      <a:pt x="319" y="103"/>
                    </a:lnTo>
                    <a:lnTo>
                      <a:pt x="322" y="105"/>
                    </a:lnTo>
                    <a:lnTo>
                      <a:pt x="326" y="106"/>
                    </a:lnTo>
                    <a:lnTo>
                      <a:pt x="331" y="106"/>
                    </a:lnTo>
                    <a:lnTo>
                      <a:pt x="334" y="105"/>
                    </a:lnTo>
                    <a:lnTo>
                      <a:pt x="369" y="84"/>
                    </a:lnTo>
                    <a:lnTo>
                      <a:pt x="405" y="145"/>
                    </a:lnTo>
                    <a:lnTo>
                      <a:pt x="368" y="166"/>
                    </a:lnTo>
                    <a:close/>
                    <a:moveTo>
                      <a:pt x="435" y="153"/>
                    </a:moveTo>
                    <a:lnTo>
                      <a:pt x="435" y="148"/>
                    </a:lnTo>
                    <a:lnTo>
                      <a:pt x="434" y="144"/>
                    </a:lnTo>
                    <a:lnTo>
                      <a:pt x="385" y="60"/>
                    </a:lnTo>
                    <a:lnTo>
                      <a:pt x="383" y="58"/>
                    </a:lnTo>
                    <a:lnTo>
                      <a:pt x="382" y="56"/>
                    </a:lnTo>
                    <a:lnTo>
                      <a:pt x="380" y="55"/>
                    </a:lnTo>
                    <a:lnTo>
                      <a:pt x="377" y="55"/>
                    </a:lnTo>
                    <a:lnTo>
                      <a:pt x="375" y="54"/>
                    </a:lnTo>
                    <a:lnTo>
                      <a:pt x="372" y="54"/>
                    </a:lnTo>
                    <a:lnTo>
                      <a:pt x="370" y="55"/>
                    </a:lnTo>
                    <a:lnTo>
                      <a:pt x="367" y="56"/>
                    </a:lnTo>
                    <a:lnTo>
                      <a:pt x="328" y="78"/>
                    </a:lnTo>
                    <a:lnTo>
                      <a:pt x="320" y="71"/>
                    </a:lnTo>
                    <a:lnTo>
                      <a:pt x="308" y="64"/>
                    </a:lnTo>
                    <a:lnTo>
                      <a:pt x="296" y="58"/>
                    </a:lnTo>
                    <a:lnTo>
                      <a:pt x="282" y="51"/>
                    </a:lnTo>
                    <a:lnTo>
                      <a:pt x="282" y="13"/>
                    </a:lnTo>
                    <a:lnTo>
                      <a:pt x="281" y="8"/>
                    </a:lnTo>
                    <a:lnTo>
                      <a:pt x="278" y="4"/>
                    </a:lnTo>
                    <a:lnTo>
                      <a:pt x="275" y="1"/>
                    </a:lnTo>
                    <a:lnTo>
                      <a:pt x="269" y="0"/>
                    </a:lnTo>
                    <a:lnTo>
                      <a:pt x="173" y="0"/>
                    </a:lnTo>
                    <a:lnTo>
                      <a:pt x="168" y="1"/>
                    </a:lnTo>
                    <a:lnTo>
                      <a:pt x="164" y="4"/>
                    </a:lnTo>
                    <a:lnTo>
                      <a:pt x="161" y="8"/>
                    </a:lnTo>
                    <a:lnTo>
                      <a:pt x="160" y="13"/>
                    </a:lnTo>
                    <a:lnTo>
                      <a:pt x="160" y="49"/>
                    </a:lnTo>
                    <a:lnTo>
                      <a:pt x="151" y="52"/>
                    </a:lnTo>
                    <a:lnTo>
                      <a:pt x="144" y="55"/>
                    </a:lnTo>
                    <a:lnTo>
                      <a:pt x="137" y="58"/>
                    </a:lnTo>
                    <a:lnTo>
                      <a:pt x="131" y="62"/>
                    </a:lnTo>
                    <a:lnTo>
                      <a:pt x="119" y="70"/>
                    </a:lnTo>
                    <a:lnTo>
                      <a:pt x="109" y="78"/>
                    </a:lnTo>
                    <a:lnTo>
                      <a:pt x="67" y="55"/>
                    </a:lnTo>
                    <a:lnTo>
                      <a:pt x="63" y="54"/>
                    </a:lnTo>
                    <a:lnTo>
                      <a:pt x="58" y="54"/>
                    </a:lnTo>
                    <a:lnTo>
                      <a:pt x="54" y="56"/>
                    </a:lnTo>
                    <a:lnTo>
                      <a:pt x="50" y="60"/>
                    </a:lnTo>
                    <a:lnTo>
                      <a:pt x="2" y="144"/>
                    </a:lnTo>
                    <a:lnTo>
                      <a:pt x="0" y="148"/>
                    </a:lnTo>
                    <a:lnTo>
                      <a:pt x="1" y="153"/>
                    </a:lnTo>
                    <a:lnTo>
                      <a:pt x="2" y="156"/>
                    </a:lnTo>
                    <a:lnTo>
                      <a:pt x="3" y="158"/>
                    </a:lnTo>
                    <a:lnTo>
                      <a:pt x="4" y="159"/>
                    </a:lnTo>
                    <a:lnTo>
                      <a:pt x="6" y="160"/>
                    </a:lnTo>
                    <a:lnTo>
                      <a:pt x="47" y="185"/>
                    </a:lnTo>
                    <a:lnTo>
                      <a:pt x="45" y="199"/>
                    </a:lnTo>
                    <a:lnTo>
                      <a:pt x="44" y="213"/>
                    </a:lnTo>
                    <a:lnTo>
                      <a:pt x="45" y="227"/>
                    </a:lnTo>
                    <a:lnTo>
                      <a:pt x="47" y="241"/>
                    </a:lnTo>
                    <a:lnTo>
                      <a:pt x="6" y="263"/>
                    </a:lnTo>
                    <a:lnTo>
                      <a:pt x="2" y="267"/>
                    </a:lnTo>
                    <a:lnTo>
                      <a:pt x="0" y="273"/>
                    </a:lnTo>
                    <a:lnTo>
                      <a:pt x="0" y="277"/>
                    </a:lnTo>
                    <a:lnTo>
                      <a:pt x="2" y="281"/>
                    </a:lnTo>
                    <a:lnTo>
                      <a:pt x="49" y="365"/>
                    </a:lnTo>
                    <a:lnTo>
                      <a:pt x="52" y="368"/>
                    </a:lnTo>
                    <a:lnTo>
                      <a:pt x="57" y="371"/>
                    </a:lnTo>
                    <a:lnTo>
                      <a:pt x="62" y="371"/>
                    </a:lnTo>
                    <a:lnTo>
                      <a:pt x="66" y="369"/>
                    </a:lnTo>
                    <a:lnTo>
                      <a:pt x="109" y="346"/>
                    </a:lnTo>
                    <a:lnTo>
                      <a:pt x="119" y="354"/>
                    </a:lnTo>
                    <a:lnTo>
                      <a:pt x="131" y="363"/>
                    </a:lnTo>
                    <a:lnTo>
                      <a:pt x="137" y="366"/>
                    </a:lnTo>
                    <a:lnTo>
                      <a:pt x="144" y="369"/>
                    </a:lnTo>
                    <a:lnTo>
                      <a:pt x="151" y="373"/>
                    </a:lnTo>
                    <a:lnTo>
                      <a:pt x="160" y="376"/>
                    </a:lnTo>
                    <a:lnTo>
                      <a:pt x="160" y="421"/>
                    </a:lnTo>
                    <a:lnTo>
                      <a:pt x="161" y="426"/>
                    </a:lnTo>
                    <a:lnTo>
                      <a:pt x="164" y="431"/>
                    </a:lnTo>
                    <a:lnTo>
                      <a:pt x="168" y="433"/>
                    </a:lnTo>
                    <a:lnTo>
                      <a:pt x="173" y="434"/>
                    </a:lnTo>
                    <a:lnTo>
                      <a:pt x="269" y="434"/>
                    </a:lnTo>
                    <a:lnTo>
                      <a:pt x="275" y="433"/>
                    </a:lnTo>
                    <a:lnTo>
                      <a:pt x="278" y="431"/>
                    </a:lnTo>
                    <a:lnTo>
                      <a:pt x="281" y="426"/>
                    </a:lnTo>
                    <a:lnTo>
                      <a:pt x="282" y="421"/>
                    </a:lnTo>
                    <a:lnTo>
                      <a:pt x="282" y="374"/>
                    </a:lnTo>
                    <a:lnTo>
                      <a:pt x="296" y="367"/>
                    </a:lnTo>
                    <a:lnTo>
                      <a:pt x="308" y="360"/>
                    </a:lnTo>
                    <a:lnTo>
                      <a:pt x="320" y="353"/>
                    </a:lnTo>
                    <a:lnTo>
                      <a:pt x="329" y="346"/>
                    </a:lnTo>
                    <a:lnTo>
                      <a:pt x="367" y="369"/>
                    </a:lnTo>
                    <a:lnTo>
                      <a:pt x="369" y="371"/>
                    </a:lnTo>
                    <a:lnTo>
                      <a:pt x="372" y="372"/>
                    </a:lnTo>
                    <a:lnTo>
                      <a:pt x="375" y="372"/>
                    </a:lnTo>
                    <a:lnTo>
                      <a:pt x="377" y="371"/>
                    </a:lnTo>
                    <a:lnTo>
                      <a:pt x="380" y="371"/>
                    </a:lnTo>
                    <a:lnTo>
                      <a:pt x="382" y="368"/>
                    </a:lnTo>
                    <a:lnTo>
                      <a:pt x="383" y="367"/>
                    </a:lnTo>
                    <a:lnTo>
                      <a:pt x="385" y="365"/>
                    </a:lnTo>
                    <a:lnTo>
                      <a:pt x="434" y="281"/>
                    </a:lnTo>
                    <a:lnTo>
                      <a:pt x="435" y="277"/>
                    </a:lnTo>
                    <a:lnTo>
                      <a:pt x="435" y="273"/>
                    </a:lnTo>
                    <a:lnTo>
                      <a:pt x="433" y="267"/>
                    </a:lnTo>
                    <a:lnTo>
                      <a:pt x="428" y="263"/>
                    </a:lnTo>
                    <a:lnTo>
                      <a:pt x="389" y="241"/>
                    </a:lnTo>
                    <a:lnTo>
                      <a:pt x="390" y="227"/>
                    </a:lnTo>
                    <a:lnTo>
                      <a:pt x="391" y="213"/>
                    </a:lnTo>
                    <a:lnTo>
                      <a:pt x="390" y="199"/>
                    </a:lnTo>
                    <a:lnTo>
                      <a:pt x="389" y="185"/>
                    </a:lnTo>
                    <a:lnTo>
                      <a:pt x="428" y="160"/>
                    </a:lnTo>
                    <a:lnTo>
                      <a:pt x="430" y="159"/>
                    </a:lnTo>
                    <a:lnTo>
                      <a:pt x="433" y="158"/>
                    </a:lnTo>
                    <a:lnTo>
                      <a:pt x="434" y="156"/>
                    </a:lnTo>
                    <a:lnTo>
                      <a:pt x="435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60">
                <a:extLst>
                  <a:ext uri="{FF2B5EF4-FFF2-40B4-BE49-F238E27FC236}">
                    <a16:creationId xmlns:a16="http://schemas.microsoft.com/office/drawing/2014/main" id="{AB2CF8EF-0EB0-4505-99CC-2F2D485F3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1713" y="3424238"/>
                <a:ext cx="61913" cy="61913"/>
              </a:xfrm>
              <a:custGeom>
                <a:avLst/>
                <a:gdLst>
                  <a:gd name="T0" fmla="*/ 67 w 154"/>
                  <a:gd name="T1" fmla="*/ 127 h 154"/>
                  <a:gd name="T2" fmla="*/ 49 w 154"/>
                  <a:gd name="T3" fmla="*/ 120 h 154"/>
                  <a:gd name="T4" fmla="*/ 35 w 154"/>
                  <a:gd name="T5" fmla="*/ 106 h 154"/>
                  <a:gd name="T6" fmla="*/ 27 w 154"/>
                  <a:gd name="T7" fmla="*/ 87 h 154"/>
                  <a:gd name="T8" fmla="*/ 27 w 154"/>
                  <a:gd name="T9" fmla="*/ 67 h 154"/>
                  <a:gd name="T10" fmla="*/ 35 w 154"/>
                  <a:gd name="T11" fmla="*/ 49 h 154"/>
                  <a:gd name="T12" fmla="*/ 49 w 154"/>
                  <a:gd name="T13" fmla="*/ 35 h 154"/>
                  <a:gd name="T14" fmla="*/ 67 w 154"/>
                  <a:gd name="T15" fmla="*/ 26 h 154"/>
                  <a:gd name="T16" fmla="*/ 87 w 154"/>
                  <a:gd name="T17" fmla="*/ 26 h 154"/>
                  <a:gd name="T18" fmla="*/ 106 w 154"/>
                  <a:gd name="T19" fmla="*/ 35 h 154"/>
                  <a:gd name="T20" fmla="*/ 120 w 154"/>
                  <a:gd name="T21" fmla="*/ 49 h 154"/>
                  <a:gd name="T22" fmla="*/ 128 w 154"/>
                  <a:gd name="T23" fmla="*/ 67 h 154"/>
                  <a:gd name="T24" fmla="*/ 128 w 154"/>
                  <a:gd name="T25" fmla="*/ 87 h 154"/>
                  <a:gd name="T26" fmla="*/ 120 w 154"/>
                  <a:gd name="T27" fmla="*/ 106 h 154"/>
                  <a:gd name="T28" fmla="*/ 106 w 154"/>
                  <a:gd name="T29" fmla="*/ 120 h 154"/>
                  <a:gd name="T30" fmla="*/ 87 w 154"/>
                  <a:gd name="T31" fmla="*/ 127 h 154"/>
                  <a:gd name="T32" fmla="*/ 78 w 154"/>
                  <a:gd name="T33" fmla="*/ 0 h 154"/>
                  <a:gd name="T34" fmla="*/ 62 w 154"/>
                  <a:gd name="T35" fmla="*/ 1 h 154"/>
                  <a:gd name="T36" fmla="*/ 48 w 154"/>
                  <a:gd name="T37" fmla="*/ 6 h 154"/>
                  <a:gd name="T38" fmla="*/ 35 w 154"/>
                  <a:gd name="T39" fmla="*/ 13 h 154"/>
                  <a:gd name="T40" fmla="*/ 23 w 154"/>
                  <a:gd name="T41" fmla="*/ 23 h 154"/>
                  <a:gd name="T42" fmla="*/ 13 w 154"/>
                  <a:gd name="T43" fmla="*/ 35 h 154"/>
                  <a:gd name="T44" fmla="*/ 7 w 154"/>
                  <a:gd name="T45" fmla="*/ 48 h 154"/>
                  <a:gd name="T46" fmla="*/ 2 w 154"/>
                  <a:gd name="T47" fmla="*/ 63 h 154"/>
                  <a:gd name="T48" fmla="*/ 0 w 154"/>
                  <a:gd name="T49" fmla="*/ 78 h 154"/>
                  <a:gd name="T50" fmla="*/ 2 w 154"/>
                  <a:gd name="T51" fmla="*/ 93 h 154"/>
                  <a:gd name="T52" fmla="*/ 7 w 154"/>
                  <a:gd name="T53" fmla="*/ 108 h 154"/>
                  <a:gd name="T54" fmla="*/ 13 w 154"/>
                  <a:gd name="T55" fmla="*/ 121 h 154"/>
                  <a:gd name="T56" fmla="*/ 23 w 154"/>
                  <a:gd name="T57" fmla="*/ 131 h 154"/>
                  <a:gd name="T58" fmla="*/ 35 w 154"/>
                  <a:gd name="T59" fmla="*/ 141 h 154"/>
                  <a:gd name="T60" fmla="*/ 48 w 154"/>
                  <a:gd name="T61" fmla="*/ 147 h 154"/>
                  <a:gd name="T62" fmla="*/ 62 w 154"/>
                  <a:gd name="T63" fmla="*/ 153 h 154"/>
                  <a:gd name="T64" fmla="*/ 78 w 154"/>
                  <a:gd name="T65" fmla="*/ 154 h 154"/>
                  <a:gd name="T66" fmla="*/ 93 w 154"/>
                  <a:gd name="T67" fmla="*/ 153 h 154"/>
                  <a:gd name="T68" fmla="*/ 107 w 154"/>
                  <a:gd name="T69" fmla="*/ 147 h 154"/>
                  <a:gd name="T70" fmla="*/ 121 w 154"/>
                  <a:gd name="T71" fmla="*/ 141 h 154"/>
                  <a:gd name="T72" fmla="*/ 131 w 154"/>
                  <a:gd name="T73" fmla="*/ 131 h 154"/>
                  <a:gd name="T74" fmla="*/ 141 w 154"/>
                  <a:gd name="T75" fmla="*/ 121 h 154"/>
                  <a:gd name="T76" fmla="*/ 149 w 154"/>
                  <a:gd name="T77" fmla="*/ 108 h 154"/>
                  <a:gd name="T78" fmla="*/ 153 w 154"/>
                  <a:gd name="T79" fmla="*/ 93 h 154"/>
                  <a:gd name="T80" fmla="*/ 154 w 154"/>
                  <a:gd name="T81" fmla="*/ 78 h 154"/>
                  <a:gd name="T82" fmla="*/ 153 w 154"/>
                  <a:gd name="T83" fmla="*/ 63 h 154"/>
                  <a:gd name="T84" fmla="*/ 149 w 154"/>
                  <a:gd name="T85" fmla="*/ 48 h 154"/>
                  <a:gd name="T86" fmla="*/ 141 w 154"/>
                  <a:gd name="T87" fmla="*/ 35 h 154"/>
                  <a:gd name="T88" fmla="*/ 131 w 154"/>
                  <a:gd name="T89" fmla="*/ 23 h 154"/>
                  <a:gd name="T90" fmla="*/ 121 w 154"/>
                  <a:gd name="T91" fmla="*/ 13 h 154"/>
                  <a:gd name="T92" fmla="*/ 107 w 154"/>
                  <a:gd name="T93" fmla="*/ 6 h 154"/>
                  <a:gd name="T94" fmla="*/ 93 w 154"/>
                  <a:gd name="T95" fmla="*/ 1 h 154"/>
                  <a:gd name="T96" fmla="*/ 78 w 154"/>
                  <a:gd name="T97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54">
                    <a:moveTo>
                      <a:pt x="78" y="128"/>
                    </a:moveTo>
                    <a:lnTo>
                      <a:pt x="67" y="127"/>
                    </a:lnTo>
                    <a:lnTo>
                      <a:pt x="57" y="125"/>
                    </a:lnTo>
                    <a:lnTo>
                      <a:pt x="49" y="120"/>
                    </a:lnTo>
                    <a:lnTo>
                      <a:pt x="41" y="113"/>
                    </a:lnTo>
                    <a:lnTo>
                      <a:pt x="35" y="106"/>
                    </a:lnTo>
                    <a:lnTo>
                      <a:pt x="29" y="97"/>
                    </a:lnTo>
                    <a:lnTo>
                      <a:pt x="27" y="87"/>
                    </a:lnTo>
                    <a:lnTo>
                      <a:pt x="26" y="78"/>
                    </a:lnTo>
                    <a:lnTo>
                      <a:pt x="27" y="67"/>
                    </a:lnTo>
                    <a:lnTo>
                      <a:pt x="29" y="57"/>
                    </a:lnTo>
                    <a:lnTo>
                      <a:pt x="35" y="49"/>
                    </a:lnTo>
                    <a:lnTo>
                      <a:pt x="41" y="41"/>
                    </a:lnTo>
                    <a:lnTo>
                      <a:pt x="49" y="35"/>
                    </a:lnTo>
                    <a:lnTo>
                      <a:pt x="57" y="29"/>
                    </a:lnTo>
                    <a:lnTo>
                      <a:pt x="67" y="26"/>
                    </a:lnTo>
                    <a:lnTo>
                      <a:pt x="78" y="25"/>
                    </a:lnTo>
                    <a:lnTo>
                      <a:pt x="87" y="26"/>
                    </a:lnTo>
                    <a:lnTo>
                      <a:pt x="97" y="29"/>
                    </a:lnTo>
                    <a:lnTo>
                      <a:pt x="106" y="35"/>
                    </a:lnTo>
                    <a:lnTo>
                      <a:pt x="113" y="41"/>
                    </a:lnTo>
                    <a:lnTo>
                      <a:pt x="120" y="49"/>
                    </a:lnTo>
                    <a:lnTo>
                      <a:pt x="125" y="57"/>
                    </a:lnTo>
                    <a:lnTo>
                      <a:pt x="128" y="67"/>
                    </a:lnTo>
                    <a:lnTo>
                      <a:pt x="129" y="78"/>
                    </a:lnTo>
                    <a:lnTo>
                      <a:pt x="128" y="87"/>
                    </a:lnTo>
                    <a:lnTo>
                      <a:pt x="125" y="97"/>
                    </a:lnTo>
                    <a:lnTo>
                      <a:pt x="120" y="106"/>
                    </a:lnTo>
                    <a:lnTo>
                      <a:pt x="113" y="113"/>
                    </a:lnTo>
                    <a:lnTo>
                      <a:pt x="106" y="120"/>
                    </a:lnTo>
                    <a:lnTo>
                      <a:pt x="97" y="125"/>
                    </a:lnTo>
                    <a:lnTo>
                      <a:pt x="87" y="127"/>
                    </a:lnTo>
                    <a:lnTo>
                      <a:pt x="78" y="128"/>
                    </a:lnTo>
                    <a:close/>
                    <a:moveTo>
                      <a:pt x="78" y="0"/>
                    </a:moveTo>
                    <a:lnTo>
                      <a:pt x="69" y="0"/>
                    </a:lnTo>
                    <a:lnTo>
                      <a:pt x="62" y="1"/>
                    </a:lnTo>
                    <a:lnTo>
                      <a:pt x="54" y="4"/>
                    </a:lnTo>
                    <a:lnTo>
                      <a:pt x="48" y="6"/>
                    </a:lnTo>
                    <a:lnTo>
                      <a:pt x="40" y="9"/>
                    </a:lnTo>
                    <a:lnTo>
                      <a:pt x="35" y="13"/>
                    </a:lnTo>
                    <a:lnTo>
                      <a:pt x="28" y="18"/>
                    </a:lnTo>
                    <a:lnTo>
                      <a:pt x="23" y="23"/>
                    </a:lnTo>
                    <a:lnTo>
                      <a:pt x="18" y="28"/>
                    </a:lnTo>
                    <a:lnTo>
                      <a:pt x="13" y="35"/>
                    </a:lnTo>
                    <a:lnTo>
                      <a:pt x="10" y="41"/>
                    </a:lnTo>
                    <a:lnTo>
                      <a:pt x="7" y="48"/>
                    </a:lnTo>
                    <a:lnTo>
                      <a:pt x="4" y="55"/>
                    </a:lnTo>
                    <a:lnTo>
                      <a:pt x="2" y="63"/>
                    </a:lnTo>
                    <a:lnTo>
                      <a:pt x="0" y="70"/>
                    </a:lnTo>
                    <a:lnTo>
                      <a:pt x="0" y="78"/>
                    </a:lnTo>
                    <a:lnTo>
                      <a:pt x="0" y="85"/>
                    </a:lnTo>
                    <a:lnTo>
                      <a:pt x="2" y="93"/>
                    </a:lnTo>
                    <a:lnTo>
                      <a:pt x="4" y="100"/>
                    </a:lnTo>
                    <a:lnTo>
                      <a:pt x="7" y="108"/>
                    </a:lnTo>
                    <a:lnTo>
                      <a:pt x="10" y="114"/>
                    </a:lnTo>
                    <a:lnTo>
                      <a:pt x="13" y="121"/>
                    </a:lnTo>
                    <a:lnTo>
                      <a:pt x="18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5" y="141"/>
                    </a:lnTo>
                    <a:lnTo>
                      <a:pt x="40" y="144"/>
                    </a:lnTo>
                    <a:lnTo>
                      <a:pt x="48" y="147"/>
                    </a:lnTo>
                    <a:lnTo>
                      <a:pt x="54" y="151"/>
                    </a:lnTo>
                    <a:lnTo>
                      <a:pt x="62" y="153"/>
                    </a:lnTo>
                    <a:lnTo>
                      <a:pt x="69" y="154"/>
                    </a:lnTo>
                    <a:lnTo>
                      <a:pt x="78" y="154"/>
                    </a:lnTo>
                    <a:lnTo>
                      <a:pt x="85" y="154"/>
                    </a:lnTo>
                    <a:lnTo>
                      <a:pt x="93" y="153"/>
                    </a:lnTo>
                    <a:lnTo>
                      <a:pt x="100" y="151"/>
                    </a:lnTo>
                    <a:lnTo>
                      <a:pt x="107" y="147"/>
                    </a:lnTo>
                    <a:lnTo>
                      <a:pt x="114" y="144"/>
                    </a:lnTo>
                    <a:lnTo>
                      <a:pt x="121" y="141"/>
                    </a:lnTo>
                    <a:lnTo>
                      <a:pt x="126" y="137"/>
                    </a:lnTo>
                    <a:lnTo>
                      <a:pt x="131" y="131"/>
                    </a:lnTo>
                    <a:lnTo>
                      <a:pt x="137" y="126"/>
                    </a:lnTo>
                    <a:lnTo>
                      <a:pt x="141" y="121"/>
                    </a:lnTo>
                    <a:lnTo>
                      <a:pt x="145" y="114"/>
                    </a:lnTo>
                    <a:lnTo>
                      <a:pt x="149" y="108"/>
                    </a:lnTo>
                    <a:lnTo>
                      <a:pt x="151" y="100"/>
                    </a:lnTo>
                    <a:lnTo>
                      <a:pt x="153" y="93"/>
                    </a:lnTo>
                    <a:lnTo>
                      <a:pt x="154" y="85"/>
                    </a:lnTo>
                    <a:lnTo>
                      <a:pt x="154" y="78"/>
                    </a:lnTo>
                    <a:lnTo>
                      <a:pt x="154" y="70"/>
                    </a:lnTo>
                    <a:lnTo>
                      <a:pt x="153" y="63"/>
                    </a:lnTo>
                    <a:lnTo>
                      <a:pt x="151" y="55"/>
                    </a:lnTo>
                    <a:lnTo>
                      <a:pt x="149" y="48"/>
                    </a:lnTo>
                    <a:lnTo>
                      <a:pt x="145" y="41"/>
                    </a:lnTo>
                    <a:lnTo>
                      <a:pt x="141" y="35"/>
                    </a:lnTo>
                    <a:lnTo>
                      <a:pt x="137" y="28"/>
                    </a:lnTo>
                    <a:lnTo>
                      <a:pt x="131" y="23"/>
                    </a:lnTo>
                    <a:lnTo>
                      <a:pt x="126" y="18"/>
                    </a:lnTo>
                    <a:lnTo>
                      <a:pt x="121" y="13"/>
                    </a:lnTo>
                    <a:lnTo>
                      <a:pt x="114" y="9"/>
                    </a:lnTo>
                    <a:lnTo>
                      <a:pt x="107" y="6"/>
                    </a:lnTo>
                    <a:lnTo>
                      <a:pt x="100" y="4"/>
                    </a:lnTo>
                    <a:lnTo>
                      <a:pt x="93" y="1"/>
                    </a:lnTo>
                    <a:lnTo>
                      <a:pt x="85" y="0"/>
                    </a:lnTo>
                    <a:lnTo>
                      <a:pt x="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24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0E946B16-6D02-43D7-97A1-809FB1050D99}"/>
              </a:ext>
            </a:extLst>
          </p:cNvPr>
          <p:cNvGrpSpPr/>
          <p:nvPr/>
        </p:nvGrpSpPr>
        <p:grpSpPr>
          <a:xfrm>
            <a:off x="3825240" y="1348740"/>
            <a:ext cx="4541520" cy="4541520"/>
            <a:chOff x="3825240" y="1348740"/>
            <a:chExt cx="4541520" cy="4541520"/>
          </a:xfrm>
        </p:grpSpPr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B7C0235C-E34E-492E-B053-93F0793C2BA5}"/>
                </a:ext>
              </a:extLst>
            </p:cNvPr>
            <p:cNvSpPr/>
            <p:nvPr/>
          </p:nvSpPr>
          <p:spPr>
            <a:xfrm>
              <a:off x="3825240" y="1348740"/>
              <a:ext cx="4541520" cy="4541520"/>
            </a:xfrm>
            <a:prstGeom prst="arc">
              <a:avLst>
                <a:gd name="adj1" fmla="val 17777619"/>
                <a:gd name="adj2" fmla="val 3843718"/>
              </a:avLst>
            </a:prstGeom>
            <a:ln w="114300" cap="rnd">
              <a:solidFill>
                <a:schemeClr val="bg2">
                  <a:alpha val="62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8129CBCF-2AFB-4270-9EC4-A9511D76902C}"/>
                </a:ext>
              </a:extLst>
            </p:cNvPr>
            <p:cNvSpPr/>
            <p:nvPr/>
          </p:nvSpPr>
          <p:spPr>
            <a:xfrm flipH="1">
              <a:off x="3825240" y="1348740"/>
              <a:ext cx="4541520" cy="4541520"/>
            </a:xfrm>
            <a:prstGeom prst="arc">
              <a:avLst>
                <a:gd name="adj1" fmla="val 17777619"/>
                <a:gd name="adj2" fmla="val 3843718"/>
              </a:avLst>
            </a:prstGeom>
            <a:ln w="114300" cap="rnd">
              <a:solidFill>
                <a:schemeClr val="bg2">
                  <a:alpha val="62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0A241E-4B2B-4D4E-9681-A86BA362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589164"/>
            <a:ext cx="10515600" cy="609398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5F0CF1AA-F68B-4997-8C50-8F032EA3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CC6979E-8ACE-4F56-AF4B-B3D3651E6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4485017-3C31-4B92-A5DD-F3CAC169C657}"/>
              </a:ext>
            </a:extLst>
          </p:cNvPr>
          <p:cNvSpPr/>
          <p:nvPr/>
        </p:nvSpPr>
        <p:spPr>
          <a:xfrm>
            <a:off x="4603747" y="2127249"/>
            <a:ext cx="2984506" cy="298450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4B6E25-460B-480E-8716-CFA0BA907FD9}"/>
              </a:ext>
            </a:extLst>
          </p:cNvPr>
          <p:cNvGrpSpPr/>
          <p:nvPr/>
        </p:nvGrpSpPr>
        <p:grpSpPr>
          <a:xfrm>
            <a:off x="5638793" y="3162301"/>
            <a:ext cx="914408" cy="914400"/>
            <a:chOff x="11045825" y="2247900"/>
            <a:chExt cx="258763" cy="258763"/>
          </a:xfrm>
          <a:solidFill>
            <a:schemeClr val="bg1"/>
          </a:solidFill>
        </p:grpSpPr>
        <p:sp>
          <p:nvSpPr>
            <p:cNvPr id="73" name="Freeform 207">
              <a:extLst>
                <a:ext uri="{FF2B5EF4-FFF2-40B4-BE49-F238E27FC236}">
                  <a16:creationId xmlns:a16="http://schemas.microsoft.com/office/drawing/2014/main" id="{F0C5C85C-FBE1-4303-8210-B60EE054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5363" y="2478088"/>
              <a:ext cx="38100" cy="9525"/>
            </a:xfrm>
            <a:custGeom>
              <a:avLst/>
              <a:gdLst>
                <a:gd name="T0" fmla="*/ 105 w 120"/>
                <a:gd name="T1" fmla="*/ 0 h 30"/>
                <a:gd name="T2" fmla="*/ 15 w 120"/>
                <a:gd name="T3" fmla="*/ 0 h 30"/>
                <a:gd name="T4" fmla="*/ 12 w 120"/>
                <a:gd name="T5" fmla="*/ 0 h 30"/>
                <a:gd name="T6" fmla="*/ 9 w 120"/>
                <a:gd name="T7" fmla="*/ 1 h 30"/>
                <a:gd name="T8" fmla="*/ 7 w 120"/>
                <a:gd name="T9" fmla="*/ 2 h 30"/>
                <a:gd name="T10" fmla="*/ 5 w 120"/>
                <a:gd name="T11" fmla="*/ 4 h 30"/>
                <a:gd name="T12" fmla="*/ 2 w 120"/>
                <a:gd name="T13" fmla="*/ 6 h 30"/>
                <a:gd name="T14" fmla="*/ 1 w 120"/>
                <a:gd name="T15" fmla="*/ 8 h 30"/>
                <a:gd name="T16" fmla="*/ 0 w 120"/>
                <a:gd name="T17" fmla="*/ 11 h 30"/>
                <a:gd name="T18" fmla="*/ 0 w 120"/>
                <a:gd name="T19" fmla="*/ 15 h 30"/>
                <a:gd name="T20" fmla="*/ 0 w 120"/>
                <a:gd name="T21" fmla="*/ 18 h 30"/>
                <a:gd name="T22" fmla="*/ 1 w 120"/>
                <a:gd name="T23" fmla="*/ 20 h 30"/>
                <a:gd name="T24" fmla="*/ 2 w 120"/>
                <a:gd name="T25" fmla="*/ 23 h 30"/>
                <a:gd name="T26" fmla="*/ 5 w 120"/>
                <a:gd name="T27" fmla="*/ 25 h 30"/>
                <a:gd name="T28" fmla="*/ 7 w 120"/>
                <a:gd name="T29" fmla="*/ 26 h 30"/>
                <a:gd name="T30" fmla="*/ 9 w 120"/>
                <a:gd name="T31" fmla="*/ 29 h 30"/>
                <a:gd name="T32" fmla="*/ 12 w 120"/>
                <a:gd name="T33" fmla="*/ 29 h 30"/>
                <a:gd name="T34" fmla="*/ 15 w 120"/>
                <a:gd name="T35" fmla="*/ 30 h 30"/>
                <a:gd name="T36" fmla="*/ 105 w 120"/>
                <a:gd name="T37" fmla="*/ 30 h 30"/>
                <a:gd name="T38" fmla="*/ 109 w 120"/>
                <a:gd name="T39" fmla="*/ 29 h 30"/>
                <a:gd name="T40" fmla="*/ 111 w 120"/>
                <a:gd name="T41" fmla="*/ 29 h 30"/>
                <a:gd name="T42" fmla="*/ 114 w 120"/>
                <a:gd name="T43" fmla="*/ 26 h 30"/>
                <a:gd name="T44" fmla="*/ 116 w 120"/>
                <a:gd name="T45" fmla="*/ 25 h 30"/>
                <a:gd name="T46" fmla="*/ 118 w 120"/>
                <a:gd name="T47" fmla="*/ 23 h 30"/>
                <a:gd name="T48" fmla="*/ 119 w 120"/>
                <a:gd name="T49" fmla="*/ 20 h 30"/>
                <a:gd name="T50" fmla="*/ 120 w 120"/>
                <a:gd name="T51" fmla="*/ 18 h 30"/>
                <a:gd name="T52" fmla="*/ 120 w 120"/>
                <a:gd name="T53" fmla="*/ 15 h 30"/>
                <a:gd name="T54" fmla="*/ 120 w 120"/>
                <a:gd name="T55" fmla="*/ 11 h 30"/>
                <a:gd name="T56" fmla="*/ 119 w 120"/>
                <a:gd name="T57" fmla="*/ 8 h 30"/>
                <a:gd name="T58" fmla="*/ 118 w 120"/>
                <a:gd name="T59" fmla="*/ 6 h 30"/>
                <a:gd name="T60" fmla="*/ 116 w 120"/>
                <a:gd name="T61" fmla="*/ 4 h 30"/>
                <a:gd name="T62" fmla="*/ 114 w 120"/>
                <a:gd name="T63" fmla="*/ 2 h 30"/>
                <a:gd name="T64" fmla="*/ 111 w 120"/>
                <a:gd name="T65" fmla="*/ 1 h 30"/>
                <a:gd name="T66" fmla="*/ 109 w 120"/>
                <a:gd name="T67" fmla="*/ 0 h 30"/>
                <a:gd name="T68" fmla="*/ 105 w 12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29"/>
                  </a:lnTo>
                  <a:lnTo>
                    <a:pt x="111" y="29"/>
                  </a:lnTo>
                  <a:lnTo>
                    <a:pt x="114" y="26"/>
                  </a:ln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8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08">
              <a:extLst>
                <a:ext uri="{FF2B5EF4-FFF2-40B4-BE49-F238E27FC236}">
                  <a16:creationId xmlns:a16="http://schemas.microsoft.com/office/drawing/2014/main" id="{DE5E39EC-F9B1-4EA2-91FC-051BBC460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888" y="249713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9 w 60"/>
                <a:gd name="T7" fmla="*/ 1 h 30"/>
                <a:gd name="T8" fmla="*/ 7 w 60"/>
                <a:gd name="T9" fmla="*/ 2 h 30"/>
                <a:gd name="T10" fmla="*/ 5 w 60"/>
                <a:gd name="T11" fmla="*/ 4 h 30"/>
                <a:gd name="T12" fmla="*/ 3 w 60"/>
                <a:gd name="T13" fmla="*/ 6 h 30"/>
                <a:gd name="T14" fmla="*/ 1 w 60"/>
                <a:gd name="T15" fmla="*/ 8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8 h 30"/>
                <a:gd name="T22" fmla="*/ 1 w 60"/>
                <a:gd name="T23" fmla="*/ 20 h 30"/>
                <a:gd name="T24" fmla="*/ 3 w 60"/>
                <a:gd name="T25" fmla="*/ 23 h 30"/>
                <a:gd name="T26" fmla="*/ 5 w 60"/>
                <a:gd name="T27" fmla="*/ 25 h 30"/>
                <a:gd name="T28" fmla="*/ 7 w 60"/>
                <a:gd name="T29" fmla="*/ 28 h 30"/>
                <a:gd name="T30" fmla="*/ 9 w 60"/>
                <a:gd name="T31" fmla="*/ 29 h 30"/>
                <a:gd name="T32" fmla="*/ 12 w 60"/>
                <a:gd name="T33" fmla="*/ 30 h 30"/>
                <a:gd name="T34" fmla="*/ 15 w 60"/>
                <a:gd name="T35" fmla="*/ 30 h 30"/>
                <a:gd name="T36" fmla="*/ 45 w 60"/>
                <a:gd name="T37" fmla="*/ 30 h 30"/>
                <a:gd name="T38" fmla="*/ 49 w 60"/>
                <a:gd name="T39" fmla="*/ 30 h 30"/>
                <a:gd name="T40" fmla="*/ 51 w 60"/>
                <a:gd name="T41" fmla="*/ 29 h 30"/>
                <a:gd name="T42" fmla="*/ 54 w 60"/>
                <a:gd name="T43" fmla="*/ 28 h 30"/>
                <a:gd name="T44" fmla="*/ 56 w 60"/>
                <a:gd name="T45" fmla="*/ 25 h 30"/>
                <a:gd name="T46" fmla="*/ 57 w 60"/>
                <a:gd name="T47" fmla="*/ 23 h 30"/>
                <a:gd name="T48" fmla="*/ 59 w 60"/>
                <a:gd name="T49" fmla="*/ 20 h 30"/>
                <a:gd name="T50" fmla="*/ 60 w 60"/>
                <a:gd name="T51" fmla="*/ 18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8 h 30"/>
                <a:gd name="T58" fmla="*/ 57 w 60"/>
                <a:gd name="T59" fmla="*/ 6 h 30"/>
                <a:gd name="T60" fmla="*/ 56 w 60"/>
                <a:gd name="T61" fmla="*/ 4 h 30"/>
                <a:gd name="T62" fmla="*/ 54 w 60"/>
                <a:gd name="T63" fmla="*/ 2 h 30"/>
                <a:gd name="T64" fmla="*/ 51 w 60"/>
                <a:gd name="T65" fmla="*/ 1 h 30"/>
                <a:gd name="T66" fmla="*/ 49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4" y="28"/>
                  </a:lnTo>
                  <a:lnTo>
                    <a:pt x="56" y="25"/>
                  </a:lnTo>
                  <a:lnTo>
                    <a:pt x="57" y="23"/>
                  </a:lnTo>
                  <a:lnTo>
                    <a:pt x="59" y="20"/>
                  </a:lnTo>
                  <a:lnTo>
                    <a:pt x="60" y="18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09">
              <a:extLst>
                <a:ext uri="{FF2B5EF4-FFF2-40B4-BE49-F238E27FC236}">
                  <a16:creationId xmlns:a16="http://schemas.microsoft.com/office/drawing/2014/main" id="{F3C3E3A9-47B4-406C-99CA-CBEFB3170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93450" y="2290763"/>
              <a:ext cx="163513" cy="177800"/>
            </a:xfrm>
            <a:custGeom>
              <a:avLst/>
              <a:gdLst>
                <a:gd name="T0" fmla="*/ 303 w 512"/>
                <a:gd name="T1" fmla="*/ 484 h 558"/>
                <a:gd name="T2" fmla="*/ 211 w 512"/>
                <a:gd name="T3" fmla="*/ 489 h 558"/>
                <a:gd name="T4" fmla="*/ 200 w 512"/>
                <a:gd name="T5" fmla="*/ 475 h 558"/>
                <a:gd name="T6" fmla="*/ 131 w 512"/>
                <a:gd name="T7" fmla="*/ 444 h 558"/>
                <a:gd name="T8" fmla="*/ 77 w 512"/>
                <a:gd name="T9" fmla="*/ 395 h 558"/>
                <a:gd name="T10" fmla="*/ 43 w 512"/>
                <a:gd name="T11" fmla="*/ 330 h 558"/>
                <a:gd name="T12" fmla="*/ 30 w 512"/>
                <a:gd name="T13" fmla="*/ 256 h 558"/>
                <a:gd name="T14" fmla="*/ 35 w 512"/>
                <a:gd name="T15" fmla="*/ 211 h 558"/>
                <a:gd name="T16" fmla="*/ 48 w 512"/>
                <a:gd name="T17" fmla="*/ 168 h 558"/>
                <a:gd name="T18" fmla="*/ 97 w 512"/>
                <a:gd name="T19" fmla="*/ 97 h 558"/>
                <a:gd name="T20" fmla="*/ 168 w 512"/>
                <a:gd name="T21" fmla="*/ 48 h 558"/>
                <a:gd name="T22" fmla="*/ 210 w 512"/>
                <a:gd name="T23" fmla="*/ 35 h 558"/>
                <a:gd name="T24" fmla="*/ 256 w 512"/>
                <a:gd name="T25" fmla="*/ 30 h 558"/>
                <a:gd name="T26" fmla="*/ 301 w 512"/>
                <a:gd name="T27" fmla="*/ 35 h 558"/>
                <a:gd name="T28" fmla="*/ 344 w 512"/>
                <a:gd name="T29" fmla="*/ 48 h 558"/>
                <a:gd name="T30" fmla="*/ 416 w 512"/>
                <a:gd name="T31" fmla="*/ 97 h 558"/>
                <a:gd name="T32" fmla="*/ 464 w 512"/>
                <a:gd name="T33" fmla="*/ 168 h 558"/>
                <a:gd name="T34" fmla="*/ 477 w 512"/>
                <a:gd name="T35" fmla="*/ 211 h 558"/>
                <a:gd name="T36" fmla="*/ 482 w 512"/>
                <a:gd name="T37" fmla="*/ 256 h 558"/>
                <a:gd name="T38" fmla="*/ 470 w 512"/>
                <a:gd name="T39" fmla="*/ 330 h 558"/>
                <a:gd name="T40" fmla="*/ 434 w 512"/>
                <a:gd name="T41" fmla="*/ 395 h 558"/>
                <a:gd name="T42" fmla="*/ 381 w 512"/>
                <a:gd name="T43" fmla="*/ 444 h 558"/>
                <a:gd name="T44" fmla="*/ 312 w 512"/>
                <a:gd name="T45" fmla="*/ 475 h 558"/>
                <a:gd name="T46" fmla="*/ 218 w 512"/>
                <a:gd name="T47" fmla="*/ 3 h 558"/>
                <a:gd name="T48" fmla="*/ 168 w 512"/>
                <a:gd name="T49" fmla="*/ 16 h 558"/>
                <a:gd name="T50" fmla="*/ 123 w 512"/>
                <a:gd name="T51" fmla="*/ 38 h 558"/>
                <a:gd name="T52" fmla="*/ 84 w 512"/>
                <a:gd name="T53" fmla="*/ 67 h 558"/>
                <a:gd name="T54" fmla="*/ 52 w 512"/>
                <a:gd name="T55" fmla="*/ 103 h 558"/>
                <a:gd name="T56" fmla="*/ 26 w 512"/>
                <a:gd name="T57" fmla="*/ 146 h 558"/>
                <a:gd name="T58" fmla="*/ 9 w 512"/>
                <a:gd name="T59" fmla="*/ 192 h 558"/>
                <a:gd name="T60" fmla="*/ 0 w 512"/>
                <a:gd name="T61" fmla="*/ 243 h 558"/>
                <a:gd name="T62" fmla="*/ 8 w 512"/>
                <a:gd name="T63" fmla="*/ 317 h 558"/>
                <a:gd name="T64" fmla="*/ 39 w 512"/>
                <a:gd name="T65" fmla="*/ 391 h 558"/>
                <a:gd name="T66" fmla="*/ 91 w 512"/>
                <a:gd name="T67" fmla="*/ 451 h 558"/>
                <a:gd name="T68" fmla="*/ 161 w 512"/>
                <a:gd name="T69" fmla="*/ 493 h 558"/>
                <a:gd name="T70" fmla="*/ 182 w 512"/>
                <a:gd name="T71" fmla="*/ 548 h 558"/>
                <a:gd name="T72" fmla="*/ 190 w 512"/>
                <a:gd name="T73" fmla="*/ 557 h 558"/>
                <a:gd name="T74" fmla="*/ 320 w 512"/>
                <a:gd name="T75" fmla="*/ 557 h 558"/>
                <a:gd name="T76" fmla="*/ 329 w 512"/>
                <a:gd name="T77" fmla="*/ 550 h 558"/>
                <a:gd name="T78" fmla="*/ 331 w 512"/>
                <a:gd name="T79" fmla="*/ 501 h 558"/>
                <a:gd name="T80" fmla="*/ 404 w 512"/>
                <a:gd name="T81" fmla="*/ 464 h 558"/>
                <a:gd name="T82" fmla="*/ 462 w 512"/>
                <a:gd name="T83" fmla="*/ 409 h 558"/>
                <a:gd name="T84" fmla="*/ 499 w 512"/>
                <a:gd name="T85" fmla="*/ 338 h 558"/>
                <a:gd name="T86" fmla="*/ 512 w 512"/>
                <a:gd name="T87" fmla="*/ 256 h 558"/>
                <a:gd name="T88" fmla="*/ 507 w 512"/>
                <a:gd name="T89" fmla="*/ 205 h 558"/>
                <a:gd name="T90" fmla="*/ 492 w 512"/>
                <a:gd name="T91" fmla="*/ 157 h 558"/>
                <a:gd name="T92" fmla="*/ 469 w 512"/>
                <a:gd name="T93" fmla="*/ 114 h 558"/>
                <a:gd name="T94" fmla="*/ 437 w 512"/>
                <a:gd name="T95" fmla="*/ 75 h 558"/>
                <a:gd name="T96" fmla="*/ 399 w 512"/>
                <a:gd name="T97" fmla="*/ 44 h 558"/>
                <a:gd name="T98" fmla="*/ 356 w 512"/>
                <a:gd name="T99" fmla="*/ 20 h 558"/>
                <a:gd name="T100" fmla="*/ 308 w 512"/>
                <a:gd name="T101" fmla="*/ 5 h 558"/>
                <a:gd name="T102" fmla="*/ 256 w 512"/>
                <a:gd name="T103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12" h="558">
                  <a:moveTo>
                    <a:pt x="312" y="475"/>
                  </a:moveTo>
                  <a:lnTo>
                    <a:pt x="308" y="476"/>
                  </a:lnTo>
                  <a:lnTo>
                    <a:pt x="305" y="480"/>
                  </a:lnTo>
                  <a:lnTo>
                    <a:pt x="303" y="484"/>
                  </a:lnTo>
                  <a:lnTo>
                    <a:pt x="301" y="489"/>
                  </a:lnTo>
                  <a:lnTo>
                    <a:pt x="301" y="528"/>
                  </a:lnTo>
                  <a:lnTo>
                    <a:pt x="211" y="528"/>
                  </a:lnTo>
                  <a:lnTo>
                    <a:pt x="211" y="489"/>
                  </a:lnTo>
                  <a:lnTo>
                    <a:pt x="210" y="484"/>
                  </a:lnTo>
                  <a:lnTo>
                    <a:pt x="208" y="480"/>
                  </a:lnTo>
                  <a:lnTo>
                    <a:pt x="204" y="476"/>
                  </a:lnTo>
                  <a:lnTo>
                    <a:pt x="200" y="475"/>
                  </a:lnTo>
                  <a:lnTo>
                    <a:pt x="181" y="469"/>
                  </a:lnTo>
                  <a:lnTo>
                    <a:pt x="164" y="462"/>
                  </a:lnTo>
                  <a:lnTo>
                    <a:pt x="147" y="454"/>
                  </a:lnTo>
                  <a:lnTo>
                    <a:pt x="131" y="444"/>
                  </a:lnTo>
                  <a:lnTo>
                    <a:pt x="116" y="433"/>
                  </a:lnTo>
                  <a:lnTo>
                    <a:pt x="102" y="421"/>
                  </a:lnTo>
                  <a:lnTo>
                    <a:pt x="89" y="409"/>
                  </a:lnTo>
                  <a:lnTo>
                    <a:pt x="77" y="395"/>
                  </a:lnTo>
                  <a:lnTo>
                    <a:pt x="67" y="380"/>
                  </a:lnTo>
                  <a:lnTo>
                    <a:pt x="58" y="364"/>
                  </a:lnTo>
                  <a:lnTo>
                    <a:pt x="49" y="347"/>
                  </a:lnTo>
                  <a:lnTo>
                    <a:pt x="43" y="330"/>
                  </a:lnTo>
                  <a:lnTo>
                    <a:pt x="38" y="312"/>
                  </a:lnTo>
                  <a:lnTo>
                    <a:pt x="33" y="294"/>
                  </a:lnTo>
                  <a:lnTo>
                    <a:pt x="31" y="276"/>
                  </a:lnTo>
                  <a:lnTo>
                    <a:pt x="30" y="256"/>
                  </a:lnTo>
                  <a:lnTo>
                    <a:pt x="31" y="245"/>
                  </a:lnTo>
                  <a:lnTo>
                    <a:pt x="31" y="233"/>
                  </a:lnTo>
                  <a:lnTo>
                    <a:pt x="33" y="222"/>
                  </a:lnTo>
                  <a:lnTo>
                    <a:pt x="35" y="211"/>
                  </a:lnTo>
                  <a:lnTo>
                    <a:pt x="38" y="199"/>
                  </a:lnTo>
                  <a:lnTo>
                    <a:pt x="41" y="189"/>
                  </a:lnTo>
                  <a:lnTo>
                    <a:pt x="44" y="179"/>
                  </a:lnTo>
                  <a:lnTo>
                    <a:pt x="48" y="168"/>
                  </a:lnTo>
                  <a:lnTo>
                    <a:pt x="58" y="149"/>
                  </a:lnTo>
                  <a:lnTo>
                    <a:pt x="69" y="130"/>
                  </a:lnTo>
                  <a:lnTo>
                    <a:pt x="82" y="113"/>
                  </a:lnTo>
                  <a:lnTo>
                    <a:pt x="97" y="97"/>
                  </a:lnTo>
                  <a:lnTo>
                    <a:pt x="113" y="83"/>
                  </a:lnTo>
                  <a:lnTo>
                    <a:pt x="130" y="69"/>
                  </a:lnTo>
                  <a:lnTo>
                    <a:pt x="149" y="58"/>
                  </a:lnTo>
                  <a:lnTo>
                    <a:pt x="168" y="48"/>
                  </a:lnTo>
                  <a:lnTo>
                    <a:pt x="178" y="44"/>
                  </a:lnTo>
                  <a:lnTo>
                    <a:pt x="189" y="41"/>
                  </a:lnTo>
                  <a:lnTo>
                    <a:pt x="200" y="38"/>
                  </a:lnTo>
                  <a:lnTo>
                    <a:pt x="210" y="35"/>
                  </a:lnTo>
                  <a:lnTo>
                    <a:pt x="222" y="33"/>
                  </a:lnTo>
                  <a:lnTo>
                    <a:pt x="233" y="32"/>
                  </a:lnTo>
                  <a:lnTo>
                    <a:pt x="245" y="31"/>
                  </a:lnTo>
                  <a:lnTo>
                    <a:pt x="256" y="30"/>
                  </a:lnTo>
                  <a:lnTo>
                    <a:pt x="268" y="31"/>
                  </a:lnTo>
                  <a:lnTo>
                    <a:pt x="279" y="31"/>
                  </a:lnTo>
                  <a:lnTo>
                    <a:pt x="291" y="33"/>
                  </a:lnTo>
                  <a:lnTo>
                    <a:pt x="301" y="35"/>
                  </a:lnTo>
                  <a:lnTo>
                    <a:pt x="312" y="38"/>
                  </a:lnTo>
                  <a:lnTo>
                    <a:pt x="323" y="41"/>
                  </a:lnTo>
                  <a:lnTo>
                    <a:pt x="334" y="44"/>
                  </a:lnTo>
                  <a:lnTo>
                    <a:pt x="344" y="48"/>
                  </a:lnTo>
                  <a:lnTo>
                    <a:pt x="364" y="58"/>
                  </a:lnTo>
                  <a:lnTo>
                    <a:pt x="382" y="69"/>
                  </a:lnTo>
                  <a:lnTo>
                    <a:pt x="400" y="83"/>
                  </a:lnTo>
                  <a:lnTo>
                    <a:pt x="416" y="97"/>
                  </a:lnTo>
                  <a:lnTo>
                    <a:pt x="430" y="113"/>
                  </a:lnTo>
                  <a:lnTo>
                    <a:pt x="443" y="130"/>
                  </a:lnTo>
                  <a:lnTo>
                    <a:pt x="455" y="149"/>
                  </a:lnTo>
                  <a:lnTo>
                    <a:pt x="464" y="168"/>
                  </a:lnTo>
                  <a:lnTo>
                    <a:pt x="468" y="179"/>
                  </a:lnTo>
                  <a:lnTo>
                    <a:pt x="472" y="189"/>
                  </a:lnTo>
                  <a:lnTo>
                    <a:pt x="475" y="199"/>
                  </a:lnTo>
                  <a:lnTo>
                    <a:pt x="477" y="211"/>
                  </a:lnTo>
                  <a:lnTo>
                    <a:pt x="479" y="222"/>
                  </a:lnTo>
                  <a:lnTo>
                    <a:pt x="481" y="233"/>
                  </a:lnTo>
                  <a:lnTo>
                    <a:pt x="482" y="245"/>
                  </a:lnTo>
                  <a:lnTo>
                    <a:pt x="482" y="256"/>
                  </a:lnTo>
                  <a:lnTo>
                    <a:pt x="482" y="276"/>
                  </a:lnTo>
                  <a:lnTo>
                    <a:pt x="478" y="294"/>
                  </a:lnTo>
                  <a:lnTo>
                    <a:pt x="475" y="312"/>
                  </a:lnTo>
                  <a:lnTo>
                    <a:pt x="470" y="330"/>
                  </a:lnTo>
                  <a:lnTo>
                    <a:pt x="462" y="347"/>
                  </a:lnTo>
                  <a:lnTo>
                    <a:pt x="455" y="364"/>
                  </a:lnTo>
                  <a:lnTo>
                    <a:pt x="445" y="380"/>
                  </a:lnTo>
                  <a:lnTo>
                    <a:pt x="434" y="395"/>
                  </a:lnTo>
                  <a:lnTo>
                    <a:pt x="423" y="409"/>
                  </a:lnTo>
                  <a:lnTo>
                    <a:pt x="410" y="421"/>
                  </a:lnTo>
                  <a:lnTo>
                    <a:pt x="396" y="433"/>
                  </a:lnTo>
                  <a:lnTo>
                    <a:pt x="381" y="444"/>
                  </a:lnTo>
                  <a:lnTo>
                    <a:pt x="365" y="454"/>
                  </a:lnTo>
                  <a:lnTo>
                    <a:pt x="349" y="462"/>
                  </a:lnTo>
                  <a:lnTo>
                    <a:pt x="331" y="469"/>
                  </a:lnTo>
                  <a:lnTo>
                    <a:pt x="312" y="475"/>
                  </a:lnTo>
                  <a:close/>
                  <a:moveTo>
                    <a:pt x="256" y="0"/>
                  </a:moveTo>
                  <a:lnTo>
                    <a:pt x="244" y="1"/>
                  </a:lnTo>
                  <a:lnTo>
                    <a:pt x="230" y="2"/>
                  </a:lnTo>
                  <a:lnTo>
                    <a:pt x="218" y="3"/>
                  </a:lnTo>
                  <a:lnTo>
                    <a:pt x="205" y="5"/>
                  </a:lnTo>
                  <a:lnTo>
                    <a:pt x="192" y="9"/>
                  </a:lnTo>
                  <a:lnTo>
                    <a:pt x="180" y="12"/>
                  </a:lnTo>
                  <a:lnTo>
                    <a:pt x="168" y="16"/>
                  </a:lnTo>
                  <a:lnTo>
                    <a:pt x="157" y="20"/>
                  </a:lnTo>
                  <a:lnTo>
                    <a:pt x="145" y="26"/>
                  </a:lnTo>
                  <a:lnTo>
                    <a:pt x="134" y="31"/>
                  </a:lnTo>
                  <a:lnTo>
                    <a:pt x="123" y="38"/>
                  </a:lnTo>
                  <a:lnTo>
                    <a:pt x="113" y="44"/>
                  </a:lnTo>
                  <a:lnTo>
                    <a:pt x="103" y="52"/>
                  </a:lnTo>
                  <a:lnTo>
                    <a:pt x="93" y="59"/>
                  </a:lnTo>
                  <a:lnTo>
                    <a:pt x="84" y="67"/>
                  </a:lnTo>
                  <a:lnTo>
                    <a:pt x="75" y="75"/>
                  </a:lnTo>
                  <a:lnTo>
                    <a:pt x="67" y="85"/>
                  </a:lnTo>
                  <a:lnTo>
                    <a:pt x="59" y="93"/>
                  </a:lnTo>
                  <a:lnTo>
                    <a:pt x="52" y="103"/>
                  </a:lnTo>
                  <a:lnTo>
                    <a:pt x="44" y="114"/>
                  </a:lnTo>
                  <a:lnTo>
                    <a:pt x="38" y="123"/>
                  </a:lnTo>
                  <a:lnTo>
                    <a:pt x="31" y="134"/>
                  </a:lnTo>
                  <a:lnTo>
                    <a:pt x="26" y="146"/>
                  </a:lnTo>
                  <a:lnTo>
                    <a:pt x="20" y="157"/>
                  </a:lnTo>
                  <a:lnTo>
                    <a:pt x="16" y="168"/>
                  </a:lnTo>
                  <a:lnTo>
                    <a:pt x="12" y="180"/>
                  </a:lnTo>
                  <a:lnTo>
                    <a:pt x="9" y="192"/>
                  </a:lnTo>
                  <a:lnTo>
                    <a:pt x="5" y="205"/>
                  </a:lnTo>
                  <a:lnTo>
                    <a:pt x="3" y="218"/>
                  </a:lnTo>
                  <a:lnTo>
                    <a:pt x="1" y="231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1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8"/>
                  </a:lnTo>
                  <a:lnTo>
                    <a:pt x="20" y="356"/>
                  </a:lnTo>
                  <a:lnTo>
                    <a:pt x="29" y="374"/>
                  </a:lnTo>
                  <a:lnTo>
                    <a:pt x="39" y="391"/>
                  </a:lnTo>
                  <a:lnTo>
                    <a:pt x="50" y="409"/>
                  </a:lnTo>
                  <a:lnTo>
                    <a:pt x="63" y="424"/>
                  </a:lnTo>
                  <a:lnTo>
                    <a:pt x="77" y="439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3" y="485"/>
                  </a:lnTo>
                  <a:lnTo>
                    <a:pt x="161" y="493"/>
                  </a:lnTo>
                  <a:lnTo>
                    <a:pt x="181" y="501"/>
                  </a:lnTo>
                  <a:lnTo>
                    <a:pt x="181" y="543"/>
                  </a:lnTo>
                  <a:lnTo>
                    <a:pt x="181" y="545"/>
                  </a:lnTo>
                  <a:lnTo>
                    <a:pt x="182" y="548"/>
                  </a:lnTo>
                  <a:lnTo>
                    <a:pt x="183" y="550"/>
                  </a:lnTo>
                  <a:lnTo>
                    <a:pt x="186" y="553"/>
                  </a:lnTo>
                  <a:lnTo>
                    <a:pt x="188" y="554"/>
                  </a:lnTo>
                  <a:lnTo>
                    <a:pt x="190" y="557"/>
                  </a:lnTo>
                  <a:lnTo>
                    <a:pt x="193" y="557"/>
                  </a:lnTo>
                  <a:lnTo>
                    <a:pt x="196" y="558"/>
                  </a:lnTo>
                  <a:lnTo>
                    <a:pt x="316" y="558"/>
                  </a:lnTo>
                  <a:lnTo>
                    <a:pt x="320" y="557"/>
                  </a:lnTo>
                  <a:lnTo>
                    <a:pt x="322" y="557"/>
                  </a:lnTo>
                  <a:lnTo>
                    <a:pt x="325" y="554"/>
                  </a:lnTo>
                  <a:lnTo>
                    <a:pt x="327" y="553"/>
                  </a:lnTo>
                  <a:lnTo>
                    <a:pt x="329" y="550"/>
                  </a:lnTo>
                  <a:lnTo>
                    <a:pt x="330" y="548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01"/>
                  </a:lnTo>
                  <a:lnTo>
                    <a:pt x="351" y="493"/>
                  </a:lnTo>
                  <a:lnTo>
                    <a:pt x="370" y="485"/>
                  </a:lnTo>
                  <a:lnTo>
                    <a:pt x="388" y="475"/>
                  </a:lnTo>
                  <a:lnTo>
                    <a:pt x="404" y="464"/>
                  </a:lnTo>
                  <a:lnTo>
                    <a:pt x="420" y="451"/>
                  </a:lnTo>
                  <a:lnTo>
                    <a:pt x="436" y="439"/>
                  </a:lnTo>
                  <a:lnTo>
                    <a:pt x="449" y="424"/>
                  </a:lnTo>
                  <a:lnTo>
                    <a:pt x="462" y="409"/>
                  </a:lnTo>
                  <a:lnTo>
                    <a:pt x="473" y="391"/>
                  </a:lnTo>
                  <a:lnTo>
                    <a:pt x="483" y="374"/>
                  </a:lnTo>
                  <a:lnTo>
                    <a:pt x="491" y="356"/>
                  </a:lnTo>
                  <a:lnTo>
                    <a:pt x="499" y="338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2" y="277"/>
                  </a:lnTo>
                  <a:lnTo>
                    <a:pt x="512" y="256"/>
                  </a:lnTo>
                  <a:lnTo>
                    <a:pt x="512" y="243"/>
                  </a:lnTo>
                  <a:lnTo>
                    <a:pt x="511" y="231"/>
                  </a:lnTo>
                  <a:lnTo>
                    <a:pt x="510" y="218"/>
                  </a:lnTo>
                  <a:lnTo>
                    <a:pt x="507" y="205"/>
                  </a:lnTo>
                  <a:lnTo>
                    <a:pt x="504" y="192"/>
                  </a:lnTo>
                  <a:lnTo>
                    <a:pt x="501" y="180"/>
                  </a:lnTo>
                  <a:lnTo>
                    <a:pt x="497" y="168"/>
                  </a:lnTo>
                  <a:lnTo>
                    <a:pt x="492" y="157"/>
                  </a:lnTo>
                  <a:lnTo>
                    <a:pt x="487" y="146"/>
                  </a:lnTo>
                  <a:lnTo>
                    <a:pt x="482" y="134"/>
                  </a:lnTo>
                  <a:lnTo>
                    <a:pt x="475" y="123"/>
                  </a:lnTo>
                  <a:lnTo>
                    <a:pt x="469" y="114"/>
                  </a:lnTo>
                  <a:lnTo>
                    <a:pt x="461" y="103"/>
                  </a:lnTo>
                  <a:lnTo>
                    <a:pt x="454" y="93"/>
                  </a:lnTo>
                  <a:lnTo>
                    <a:pt x="445" y="85"/>
                  </a:lnTo>
                  <a:lnTo>
                    <a:pt x="437" y="75"/>
                  </a:lnTo>
                  <a:lnTo>
                    <a:pt x="428" y="67"/>
                  </a:lnTo>
                  <a:lnTo>
                    <a:pt x="418" y="59"/>
                  </a:lnTo>
                  <a:lnTo>
                    <a:pt x="409" y="52"/>
                  </a:lnTo>
                  <a:lnTo>
                    <a:pt x="399" y="44"/>
                  </a:lnTo>
                  <a:lnTo>
                    <a:pt x="388" y="38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0"/>
                  </a:lnTo>
                  <a:lnTo>
                    <a:pt x="344" y="16"/>
                  </a:lnTo>
                  <a:lnTo>
                    <a:pt x="333" y="12"/>
                  </a:lnTo>
                  <a:lnTo>
                    <a:pt x="320" y="9"/>
                  </a:lnTo>
                  <a:lnTo>
                    <a:pt x="308" y="5"/>
                  </a:lnTo>
                  <a:lnTo>
                    <a:pt x="295" y="3"/>
                  </a:lnTo>
                  <a:lnTo>
                    <a:pt x="282" y="2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10">
              <a:extLst>
                <a:ext uri="{FF2B5EF4-FFF2-40B4-BE49-F238E27FC236}">
                  <a16:creationId xmlns:a16="http://schemas.microsoft.com/office/drawing/2014/main" id="{F7CEDBF6-F27A-4329-9688-446CC7A33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5825" y="2363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9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9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4 w 90"/>
                <a:gd name="T43" fmla="*/ 27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9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11">
              <a:extLst>
                <a:ext uri="{FF2B5EF4-FFF2-40B4-BE49-F238E27FC236}">
                  <a16:creationId xmlns:a16="http://schemas.microsoft.com/office/drawing/2014/main" id="{7DC1D414-4855-44AD-BB18-18927C059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4400" y="2276475"/>
              <a:ext cx="33338" cy="33338"/>
            </a:xfrm>
            <a:custGeom>
              <a:avLst/>
              <a:gdLst>
                <a:gd name="T0" fmla="*/ 90 w 105"/>
                <a:gd name="T1" fmla="*/ 105 h 105"/>
                <a:gd name="T2" fmla="*/ 93 w 105"/>
                <a:gd name="T3" fmla="*/ 105 h 105"/>
                <a:gd name="T4" fmla="*/ 97 w 105"/>
                <a:gd name="T5" fmla="*/ 104 h 105"/>
                <a:gd name="T6" fmla="*/ 99 w 105"/>
                <a:gd name="T7" fmla="*/ 103 h 105"/>
                <a:gd name="T8" fmla="*/ 101 w 105"/>
                <a:gd name="T9" fmla="*/ 101 h 105"/>
                <a:gd name="T10" fmla="*/ 103 w 105"/>
                <a:gd name="T11" fmla="*/ 99 h 105"/>
                <a:gd name="T12" fmla="*/ 104 w 105"/>
                <a:gd name="T13" fmla="*/ 97 h 105"/>
                <a:gd name="T14" fmla="*/ 105 w 105"/>
                <a:gd name="T15" fmla="*/ 93 h 105"/>
                <a:gd name="T16" fmla="*/ 105 w 105"/>
                <a:gd name="T17" fmla="*/ 90 h 105"/>
                <a:gd name="T18" fmla="*/ 105 w 105"/>
                <a:gd name="T19" fmla="*/ 88 h 105"/>
                <a:gd name="T20" fmla="*/ 104 w 105"/>
                <a:gd name="T21" fmla="*/ 85 h 105"/>
                <a:gd name="T22" fmla="*/ 103 w 105"/>
                <a:gd name="T23" fmla="*/ 83 h 105"/>
                <a:gd name="T24" fmla="*/ 101 w 105"/>
                <a:gd name="T25" fmla="*/ 79 h 105"/>
                <a:gd name="T26" fmla="*/ 26 w 105"/>
                <a:gd name="T27" fmla="*/ 4 h 105"/>
                <a:gd name="T28" fmla="*/ 24 w 105"/>
                <a:gd name="T29" fmla="*/ 2 h 105"/>
                <a:gd name="T30" fmla="*/ 20 w 105"/>
                <a:gd name="T31" fmla="*/ 1 h 105"/>
                <a:gd name="T32" fmla="*/ 18 w 105"/>
                <a:gd name="T33" fmla="*/ 0 h 105"/>
                <a:gd name="T34" fmla="*/ 15 w 105"/>
                <a:gd name="T35" fmla="*/ 0 h 105"/>
                <a:gd name="T36" fmla="*/ 12 w 105"/>
                <a:gd name="T37" fmla="*/ 0 h 105"/>
                <a:gd name="T38" fmla="*/ 10 w 105"/>
                <a:gd name="T39" fmla="*/ 1 h 105"/>
                <a:gd name="T40" fmla="*/ 6 w 105"/>
                <a:gd name="T41" fmla="*/ 3 h 105"/>
                <a:gd name="T42" fmla="*/ 4 w 105"/>
                <a:gd name="T43" fmla="*/ 4 h 105"/>
                <a:gd name="T44" fmla="*/ 2 w 105"/>
                <a:gd name="T45" fmla="*/ 6 h 105"/>
                <a:gd name="T46" fmla="*/ 1 w 105"/>
                <a:gd name="T47" fmla="*/ 10 h 105"/>
                <a:gd name="T48" fmla="*/ 0 w 105"/>
                <a:gd name="T49" fmla="*/ 13 h 105"/>
                <a:gd name="T50" fmla="*/ 0 w 105"/>
                <a:gd name="T51" fmla="*/ 15 h 105"/>
                <a:gd name="T52" fmla="*/ 0 w 105"/>
                <a:gd name="T53" fmla="*/ 18 h 105"/>
                <a:gd name="T54" fmla="*/ 1 w 105"/>
                <a:gd name="T55" fmla="*/ 21 h 105"/>
                <a:gd name="T56" fmla="*/ 2 w 105"/>
                <a:gd name="T57" fmla="*/ 24 h 105"/>
                <a:gd name="T58" fmla="*/ 4 w 105"/>
                <a:gd name="T59" fmla="*/ 26 h 105"/>
                <a:gd name="T60" fmla="*/ 79 w 105"/>
                <a:gd name="T61" fmla="*/ 101 h 105"/>
                <a:gd name="T62" fmla="*/ 83 w 105"/>
                <a:gd name="T63" fmla="*/ 103 h 105"/>
                <a:gd name="T64" fmla="*/ 85 w 105"/>
                <a:gd name="T65" fmla="*/ 104 h 105"/>
                <a:gd name="T66" fmla="*/ 88 w 105"/>
                <a:gd name="T67" fmla="*/ 105 h 105"/>
                <a:gd name="T68" fmla="*/ 90 w 105"/>
                <a:gd name="T6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05">
                  <a:moveTo>
                    <a:pt x="90" y="105"/>
                  </a:moveTo>
                  <a:lnTo>
                    <a:pt x="93" y="105"/>
                  </a:lnTo>
                  <a:lnTo>
                    <a:pt x="97" y="104"/>
                  </a:lnTo>
                  <a:lnTo>
                    <a:pt x="99" y="103"/>
                  </a:lnTo>
                  <a:lnTo>
                    <a:pt x="101" y="101"/>
                  </a:lnTo>
                  <a:lnTo>
                    <a:pt x="103" y="99"/>
                  </a:lnTo>
                  <a:lnTo>
                    <a:pt x="104" y="97"/>
                  </a:lnTo>
                  <a:lnTo>
                    <a:pt x="105" y="93"/>
                  </a:lnTo>
                  <a:lnTo>
                    <a:pt x="105" y="90"/>
                  </a:lnTo>
                  <a:lnTo>
                    <a:pt x="105" y="88"/>
                  </a:lnTo>
                  <a:lnTo>
                    <a:pt x="104" y="85"/>
                  </a:lnTo>
                  <a:lnTo>
                    <a:pt x="103" y="83"/>
                  </a:lnTo>
                  <a:lnTo>
                    <a:pt x="101" y="79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79" y="101"/>
                  </a:lnTo>
                  <a:lnTo>
                    <a:pt x="83" y="103"/>
                  </a:lnTo>
                  <a:lnTo>
                    <a:pt x="85" y="104"/>
                  </a:lnTo>
                  <a:lnTo>
                    <a:pt x="88" y="105"/>
                  </a:lnTo>
                  <a:lnTo>
                    <a:pt x="9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12">
              <a:extLst>
                <a:ext uri="{FF2B5EF4-FFF2-40B4-BE49-F238E27FC236}">
                  <a16:creationId xmlns:a16="http://schemas.microsoft.com/office/drawing/2014/main" id="{F1388D45-E46E-4ED7-BC83-5AC073B814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650" y="2247900"/>
              <a:ext cx="9525" cy="28575"/>
            </a:xfrm>
            <a:custGeom>
              <a:avLst/>
              <a:gdLst>
                <a:gd name="T0" fmla="*/ 15 w 30"/>
                <a:gd name="T1" fmla="*/ 90 h 90"/>
                <a:gd name="T2" fmla="*/ 19 w 30"/>
                <a:gd name="T3" fmla="*/ 90 h 90"/>
                <a:gd name="T4" fmla="*/ 21 w 30"/>
                <a:gd name="T5" fmla="*/ 89 h 90"/>
                <a:gd name="T6" fmla="*/ 24 w 30"/>
                <a:gd name="T7" fmla="*/ 88 h 90"/>
                <a:gd name="T8" fmla="*/ 26 w 30"/>
                <a:gd name="T9" fmla="*/ 86 h 90"/>
                <a:gd name="T10" fmla="*/ 27 w 30"/>
                <a:gd name="T11" fmla="*/ 84 h 90"/>
                <a:gd name="T12" fmla="*/ 29 w 30"/>
                <a:gd name="T13" fmla="*/ 81 h 90"/>
                <a:gd name="T14" fmla="*/ 30 w 30"/>
                <a:gd name="T15" fmla="*/ 78 h 90"/>
                <a:gd name="T16" fmla="*/ 30 w 30"/>
                <a:gd name="T17" fmla="*/ 75 h 90"/>
                <a:gd name="T18" fmla="*/ 30 w 30"/>
                <a:gd name="T19" fmla="*/ 15 h 90"/>
                <a:gd name="T20" fmla="*/ 30 w 30"/>
                <a:gd name="T21" fmla="*/ 12 h 90"/>
                <a:gd name="T22" fmla="*/ 29 w 30"/>
                <a:gd name="T23" fmla="*/ 10 h 90"/>
                <a:gd name="T24" fmla="*/ 27 w 30"/>
                <a:gd name="T25" fmla="*/ 6 h 90"/>
                <a:gd name="T26" fmla="*/ 26 w 30"/>
                <a:gd name="T27" fmla="*/ 4 h 90"/>
                <a:gd name="T28" fmla="*/ 24 w 30"/>
                <a:gd name="T29" fmla="*/ 2 h 90"/>
                <a:gd name="T30" fmla="*/ 21 w 30"/>
                <a:gd name="T31" fmla="*/ 1 h 90"/>
                <a:gd name="T32" fmla="*/ 19 w 30"/>
                <a:gd name="T33" fmla="*/ 0 h 90"/>
                <a:gd name="T34" fmla="*/ 15 w 30"/>
                <a:gd name="T35" fmla="*/ 0 h 90"/>
                <a:gd name="T36" fmla="*/ 12 w 30"/>
                <a:gd name="T37" fmla="*/ 0 h 90"/>
                <a:gd name="T38" fmla="*/ 9 w 30"/>
                <a:gd name="T39" fmla="*/ 1 h 90"/>
                <a:gd name="T40" fmla="*/ 7 w 30"/>
                <a:gd name="T41" fmla="*/ 2 h 90"/>
                <a:gd name="T42" fmla="*/ 5 w 30"/>
                <a:gd name="T43" fmla="*/ 4 h 90"/>
                <a:gd name="T44" fmla="*/ 3 w 30"/>
                <a:gd name="T45" fmla="*/ 6 h 90"/>
                <a:gd name="T46" fmla="*/ 1 w 30"/>
                <a:gd name="T47" fmla="*/ 10 h 90"/>
                <a:gd name="T48" fmla="*/ 0 w 30"/>
                <a:gd name="T49" fmla="*/ 12 h 90"/>
                <a:gd name="T50" fmla="*/ 0 w 30"/>
                <a:gd name="T51" fmla="*/ 15 h 90"/>
                <a:gd name="T52" fmla="*/ 0 w 30"/>
                <a:gd name="T53" fmla="*/ 75 h 90"/>
                <a:gd name="T54" fmla="*/ 0 w 30"/>
                <a:gd name="T55" fmla="*/ 78 h 90"/>
                <a:gd name="T56" fmla="*/ 1 w 30"/>
                <a:gd name="T57" fmla="*/ 81 h 90"/>
                <a:gd name="T58" fmla="*/ 3 w 30"/>
                <a:gd name="T59" fmla="*/ 84 h 90"/>
                <a:gd name="T60" fmla="*/ 5 w 30"/>
                <a:gd name="T61" fmla="*/ 86 h 90"/>
                <a:gd name="T62" fmla="*/ 7 w 30"/>
                <a:gd name="T63" fmla="*/ 88 h 90"/>
                <a:gd name="T64" fmla="*/ 9 w 30"/>
                <a:gd name="T65" fmla="*/ 89 h 90"/>
                <a:gd name="T66" fmla="*/ 12 w 30"/>
                <a:gd name="T67" fmla="*/ 90 h 90"/>
                <a:gd name="T68" fmla="*/ 15 w 30"/>
                <a:gd name="T6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90">
                  <a:moveTo>
                    <a:pt x="15" y="90"/>
                  </a:moveTo>
                  <a:lnTo>
                    <a:pt x="19" y="90"/>
                  </a:lnTo>
                  <a:lnTo>
                    <a:pt x="21" y="89"/>
                  </a:lnTo>
                  <a:lnTo>
                    <a:pt x="24" y="88"/>
                  </a:lnTo>
                  <a:lnTo>
                    <a:pt x="26" y="86"/>
                  </a:lnTo>
                  <a:lnTo>
                    <a:pt x="27" y="84"/>
                  </a:lnTo>
                  <a:lnTo>
                    <a:pt x="29" y="81"/>
                  </a:lnTo>
                  <a:lnTo>
                    <a:pt x="30" y="78"/>
                  </a:lnTo>
                  <a:lnTo>
                    <a:pt x="30" y="7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10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3" y="84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9" y="89"/>
                  </a:lnTo>
                  <a:lnTo>
                    <a:pt x="12" y="90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13">
              <a:extLst>
                <a:ext uri="{FF2B5EF4-FFF2-40B4-BE49-F238E27FC236}">
                  <a16:creationId xmlns:a16="http://schemas.microsoft.com/office/drawing/2014/main" id="{9DD67ACC-102B-4A62-8C44-8869E8B10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2675" y="2276475"/>
              <a:ext cx="33338" cy="33338"/>
            </a:xfrm>
            <a:custGeom>
              <a:avLst/>
              <a:gdLst>
                <a:gd name="T0" fmla="*/ 100 w 106"/>
                <a:gd name="T1" fmla="*/ 4 h 105"/>
                <a:gd name="T2" fmla="*/ 98 w 106"/>
                <a:gd name="T3" fmla="*/ 2 h 105"/>
                <a:gd name="T4" fmla="*/ 96 w 106"/>
                <a:gd name="T5" fmla="*/ 1 h 105"/>
                <a:gd name="T6" fmla="*/ 93 w 106"/>
                <a:gd name="T7" fmla="*/ 0 h 105"/>
                <a:gd name="T8" fmla="*/ 90 w 106"/>
                <a:gd name="T9" fmla="*/ 0 h 105"/>
                <a:gd name="T10" fmla="*/ 88 w 106"/>
                <a:gd name="T11" fmla="*/ 0 h 105"/>
                <a:gd name="T12" fmla="*/ 84 w 106"/>
                <a:gd name="T13" fmla="*/ 1 h 105"/>
                <a:gd name="T14" fmla="*/ 82 w 106"/>
                <a:gd name="T15" fmla="*/ 3 h 105"/>
                <a:gd name="T16" fmla="*/ 80 w 106"/>
                <a:gd name="T17" fmla="*/ 4 h 105"/>
                <a:gd name="T18" fmla="*/ 4 w 106"/>
                <a:gd name="T19" fmla="*/ 79 h 105"/>
                <a:gd name="T20" fmla="*/ 3 w 106"/>
                <a:gd name="T21" fmla="*/ 83 h 105"/>
                <a:gd name="T22" fmla="*/ 1 w 106"/>
                <a:gd name="T23" fmla="*/ 85 h 105"/>
                <a:gd name="T24" fmla="*/ 0 w 106"/>
                <a:gd name="T25" fmla="*/ 88 h 105"/>
                <a:gd name="T26" fmla="*/ 0 w 106"/>
                <a:gd name="T27" fmla="*/ 90 h 105"/>
                <a:gd name="T28" fmla="*/ 0 w 106"/>
                <a:gd name="T29" fmla="*/ 93 h 105"/>
                <a:gd name="T30" fmla="*/ 1 w 106"/>
                <a:gd name="T31" fmla="*/ 97 h 105"/>
                <a:gd name="T32" fmla="*/ 3 w 106"/>
                <a:gd name="T33" fmla="*/ 99 h 105"/>
                <a:gd name="T34" fmla="*/ 4 w 106"/>
                <a:gd name="T35" fmla="*/ 101 h 105"/>
                <a:gd name="T36" fmla="*/ 7 w 106"/>
                <a:gd name="T37" fmla="*/ 103 h 105"/>
                <a:gd name="T38" fmla="*/ 9 w 106"/>
                <a:gd name="T39" fmla="*/ 104 h 105"/>
                <a:gd name="T40" fmla="*/ 12 w 106"/>
                <a:gd name="T41" fmla="*/ 105 h 105"/>
                <a:gd name="T42" fmla="*/ 15 w 106"/>
                <a:gd name="T43" fmla="*/ 105 h 105"/>
                <a:gd name="T44" fmla="*/ 18 w 106"/>
                <a:gd name="T45" fmla="*/ 105 h 105"/>
                <a:gd name="T46" fmla="*/ 21 w 106"/>
                <a:gd name="T47" fmla="*/ 104 h 105"/>
                <a:gd name="T48" fmla="*/ 23 w 106"/>
                <a:gd name="T49" fmla="*/ 103 h 105"/>
                <a:gd name="T50" fmla="*/ 25 w 106"/>
                <a:gd name="T51" fmla="*/ 101 h 105"/>
                <a:gd name="T52" fmla="*/ 100 w 106"/>
                <a:gd name="T53" fmla="*/ 26 h 105"/>
                <a:gd name="T54" fmla="*/ 103 w 106"/>
                <a:gd name="T55" fmla="*/ 24 h 105"/>
                <a:gd name="T56" fmla="*/ 105 w 106"/>
                <a:gd name="T57" fmla="*/ 21 h 105"/>
                <a:gd name="T58" fmla="*/ 105 w 106"/>
                <a:gd name="T59" fmla="*/ 18 h 105"/>
                <a:gd name="T60" fmla="*/ 106 w 106"/>
                <a:gd name="T61" fmla="*/ 15 h 105"/>
                <a:gd name="T62" fmla="*/ 105 w 106"/>
                <a:gd name="T63" fmla="*/ 13 h 105"/>
                <a:gd name="T64" fmla="*/ 105 w 106"/>
                <a:gd name="T65" fmla="*/ 10 h 105"/>
                <a:gd name="T66" fmla="*/ 103 w 106"/>
                <a:gd name="T67" fmla="*/ 6 h 105"/>
                <a:gd name="T68" fmla="*/ 100 w 106"/>
                <a:gd name="T6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105">
                  <a:moveTo>
                    <a:pt x="100" y="4"/>
                  </a:move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4" y="1"/>
                  </a:lnTo>
                  <a:lnTo>
                    <a:pt x="82" y="3"/>
                  </a:lnTo>
                  <a:lnTo>
                    <a:pt x="80" y="4"/>
                  </a:lnTo>
                  <a:lnTo>
                    <a:pt x="4" y="79"/>
                  </a:lnTo>
                  <a:lnTo>
                    <a:pt x="3" y="83"/>
                  </a:lnTo>
                  <a:lnTo>
                    <a:pt x="1" y="85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18" y="105"/>
                  </a:lnTo>
                  <a:lnTo>
                    <a:pt x="21" y="104"/>
                  </a:lnTo>
                  <a:lnTo>
                    <a:pt x="23" y="103"/>
                  </a:lnTo>
                  <a:lnTo>
                    <a:pt x="25" y="101"/>
                  </a:lnTo>
                  <a:lnTo>
                    <a:pt x="100" y="26"/>
                  </a:lnTo>
                  <a:lnTo>
                    <a:pt x="103" y="24"/>
                  </a:lnTo>
                  <a:lnTo>
                    <a:pt x="105" y="21"/>
                  </a:lnTo>
                  <a:lnTo>
                    <a:pt x="105" y="18"/>
                  </a:lnTo>
                  <a:lnTo>
                    <a:pt x="106" y="15"/>
                  </a:lnTo>
                  <a:lnTo>
                    <a:pt x="105" y="13"/>
                  </a:lnTo>
                  <a:lnTo>
                    <a:pt x="105" y="10"/>
                  </a:lnTo>
                  <a:lnTo>
                    <a:pt x="103" y="6"/>
                  </a:lnTo>
                  <a:lnTo>
                    <a:pt x="10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14">
              <a:extLst>
                <a:ext uri="{FF2B5EF4-FFF2-40B4-BE49-F238E27FC236}">
                  <a16:creationId xmlns:a16="http://schemas.microsoft.com/office/drawing/2014/main" id="{883AC61E-62BE-47C1-956C-A394444DF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6013" y="2363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7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1 h 30"/>
                <a:gd name="T50" fmla="*/ 89 w 90"/>
                <a:gd name="T51" fmla="*/ 19 h 30"/>
                <a:gd name="T52" fmla="*/ 90 w 90"/>
                <a:gd name="T53" fmla="*/ 15 h 30"/>
                <a:gd name="T54" fmla="*/ 89 w 90"/>
                <a:gd name="T55" fmla="*/ 12 h 30"/>
                <a:gd name="T56" fmla="*/ 89 w 90"/>
                <a:gd name="T57" fmla="*/ 9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7 w 90"/>
                <a:gd name="T67" fmla="*/ 0 h 30"/>
                <a:gd name="T68" fmla="*/ 75 w 9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7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9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423FE61-5FFA-4A40-BB12-96985F4C7634}"/>
              </a:ext>
            </a:extLst>
          </p:cNvPr>
          <p:cNvGrpSpPr/>
          <p:nvPr/>
        </p:nvGrpSpPr>
        <p:grpSpPr>
          <a:xfrm>
            <a:off x="647701" y="4192905"/>
            <a:ext cx="3905249" cy="1729998"/>
            <a:chOff x="647701" y="4192905"/>
            <a:chExt cx="3905249" cy="172999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8060410-3616-4334-8187-93E3E11C6C5A}"/>
                </a:ext>
              </a:extLst>
            </p:cNvPr>
            <p:cNvSpPr/>
            <p:nvPr/>
          </p:nvSpPr>
          <p:spPr>
            <a:xfrm>
              <a:off x="3497580" y="4192905"/>
              <a:ext cx="1055370" cy="10553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0CD1084-4796-4451-B86E-AB66E1443EA2}"/>
                </a:ext>
              </a:extLst>
            </p:cNvPr>
            <p:cNvGrpSpPr/>
            <p:nvPr/>
          </p:nvGrpSpPr>
          <p:grpSpPr>
            <a:xfrm>
              <a:off x="647701" y="4192905"/>
              <a:ext cx="2603499" cy="1729998"/>
              <a:chOff x="647701" y="3978929"/>
              <a:chExt cx="2603499" cy="1729998"/>
            </a:xfrm>
          </p:grpSpPr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4BA57C2D-246A-496A-84C7-320A854B57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1" y="4739431"/>
                <a:ext cx="2603499" cy="969496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elit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Sed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imperdiet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fermentum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lectus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mollis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Praesent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mattis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ante in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accumsan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placerat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59" name="Content Placeholder 2">
                <a:extLst>
                  <a:ext uri="{FF2B5EF4-FFF2-40B4-BE49-F238E27FC236}">
                    <a16:creationId xmlns:a16="http://schemas.microsoft.com/office/drawing/2014/main" id="{1F16EF29-E0F0-407A-B472-6D4121B695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1" y="3978929"/>
                <a:ext cx="2603499" cy="66479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Lorem ipsum dolor sit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amet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,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consectetur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adipiscing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elit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. </a:t>
                </a:r>
              </a:p>
            </p:txBody>
          </p:sp>
        </p:grpSp>
        <p:sp>
          <p:nvSpPr>
            <p:cNvPr id="81" name="Freeform 298">
              <a:extLst>
                <a:ext uri="{FF2B5EF4-FFF2-40B4-BE49-F238E27FC236}">
                  <a16:creationId xmlns:a16="http://schemas.microsoft.com/office/drawing/2014/main" id="{7324E7DC-D1D5-406C-8001-D316DB2865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9258" y="4472940"/>
              <a:ext cx="432014" cy="495300"/>
            </a:xfrm>
            <a:custGeom>
              <a:avLst/>
              <a:gdLst>
                <a:gd name="T0" fmla="*/ 541 w 781"/>
                <a:gd name="T1" fmla="*/ 315 h 901"/>
                <a:gd name="T2" fmla="*/ 540 w 781"/>
                <a:gd name="T3" fmla="*/ 310 h 901"/>
                <a:gd name="T4" fmla="*/ 536 w 781"/>
                <a:gd name="T5" fmla="*/ 305 h 901"/>
                <a:gd name="T6" fmla="*/ 354 w 781"/>
                <a:gd name="T7" fmla="*/ 123 h 901"/>
                <a:gd name="T8" fmla="*/ 349 w 781"/>
                <a:gd name="T9" fmla="*/ 121 h 901"/>
                <a:gd name="T10" fmla="*/ 241 w 781"/>
                <a:gd name="T11" fmla="*/ 120 h 901"/>
                <a:gd name="T12" fmla="*/ 571 w 781"/>
                <a:gd name="T13" fmla="*/ 30 h 901"/>
                <a:gd name="T14" fmla="*/ 571 w 781"/>
                <a:gd name="T15" fmla="*/ 198 h 901"/>
                <a:gd name="T16" fmla="*/ 573 w 781"/>
                <a:gd name="T17" fmla="*/ 203 h 901"/>
                <a:gd name="T18" fmla="*/ 578 w 781"/>
                <a:gd name="T19" fmla="*/ 208 h 901"/>
                <a:gd name="T20" fmla="*/ 583 w 781"/>
                <a:gd name="T21" fmla="*/ 210 h 901"/>
                <a:gd name="T22" fmla="*/ 751 w 781"/>
                <a:gd name="T23" fmla="*/ 210 h 901"/>
                <a:gd name="T24" fmla="*/ 541 w 781"/>
                <a:gd name="T25" fmla="*/ 750 h 901"/>
                <a:gd name="T26" fmla="*/ 360 w 781"/>
                <a:gd name="T27" fmla="*/ 300 h 901"/>
                <a:gd name="T28" fmla="*/ 490 w 781"/>
                <a:gd name="T29" fmla="*/ 300 h 901"/>
                <a:gd name="T30" fmla="*/ 30 w 781"/>
                <a:gd name="T31" fmla="*/ 871 h 901"/>
                <a:gd name="T32" fmla="*/ 330 w 781"/>
                <a:gd name="T33" fmla="*/ 150 h 901"/>
                <a:gd name="T34" fmla="*/ 330 w 781"/>
                <a:gd name="T35" fmla="*/ 319 h 901"/>
                <a:gd name="T36" fmla="*/ 334 w 781"/>
                <a:gd name="T37" fmla="*/ 324 h 901"/>
                <a:gd name="T38" fmla="*/ 337 w 781"/>
                <a:gd name="T39" fmla="*/ 327 h 901"/>
                <a:gd name="T40" fmla="*/ 342 w 781"/>
                <a:gd name="T41" fmla="*/ 330 h 901"/>
                <a:gd name="T42" fmla="*/ 511 w 781"/>
                <a:gd name="T43" fmla="*/ 331 h 901"/>
                <a:gd name="T44" fmla="*/ 601 w 781"/>
                <a:gd name="T45" fmla="*/ 52 h 901"/>
                <a:gd name="T46" fmla="*/ 601 w 781"/>
                <a:gd name="T47" fmla="*/ 180 h 901"/>
                <a:gd name="T48" fmla="*/ 780 w 781"/>
                <a:gd name="T49" fmla="*/ 190 h 901"/>
                <a:gd name="T50" fmla="*/ 777 w 781"/>
                <a:gd name="T51" fmla="*/ 184 h 901"/>
                <a:gd name="T52" fmla="*/ 595 w 781"/>
                <a:gd name="T53" fmla="*/ 3 h 901"/>
                <a:gd name="T54" fmla="*/ 588 w 781"/>
                <a:gd name="T55" fmla="*/ 0 h 901"/>
                <a:gd name="T56" fmla="*/ 226 w 781"/>
                <a:gd name="T57" fmla="*/ 0 h 901"/>
                <a:gd name="T58" fmla="*/ 219 w 781"/>
                <a:gd name="T59" fmla="*/ 1 h 901"/>
                <a:gd name="T60" fmla="*/ 215 w 781"/>
                <a:gd name="T61" fmla="*/ 4 h 901"/>
                <a:gd name="T62" fmla="*/ 212 w 781"/>
                <a:gd name="T63" fmla="*/ 10 h 901"/>
                <a:gd name="T64" fmla="*/ 211 w 781"/>
                <a:gd name="T65" fmla="*/ 15 h 901"/>
                <a:gd name="T66" fmla="*/ 15 w 781"/>
                <a:gd name="T67" fmla="*/ 120 h 901"/>
                <a:gd name="T68" fmla="*/ 9 w 781"/>
                <a:gd name="T69" fmla="*/ 121 h 901"/>
                <a:gd name="T70" fmla="*/ 4 w 781"/>
                <a:gd name="T71" fmla="*/ 124 h 901"/>
                <a:gd name="T72" fmla="*/ 1 w 781"/>
                <a:gd name="T73" fmla="*/ 129 h 901"/>
                <a:gd name="T74" fmla="*/ 0 w 781"/>
                <a:gd name="T75" fmla="*/ 135 h 901"/>
                <a:gd name="T76" fmla="*/ 1 w 781"/>
                <a:gd name="T77" fmla="*/ 889 h 901"/>
                <a:gd name="T78" fmla="*/ 3 w 781"/>
                <a:gd name="T79" fmla="*/ 895 h 901"/>
                <a:gd name="T80" fmla="*/ 7 w 781"/>
                <a:gd name="T81" fmla="*/ 899 h 901"/>
                <a:gd name="T82" fmla="*/ 13 w 781"/>
                <a:gd name="T83" fmla="*/ 901 h 901"/>
                <a:gd name="T84" fmla="*/ 526 w 781"/>
                <a:gd name="T85" fmla="*/ 901 h 901"/>
                <a:gd name="T86" fmla="*/ 532 w 781"/>
                <a:gd name="T87" fmla="*/ 900 h 901"/>
                <a:gd name="T88" fmla="*/ 536 w 781"/>
                <a:gd name="T89" fmla="*/ 897 h 901"/>
                <a:gd name="T90" fmla="*/ 539 w 781"/>
                <a:gd name="T91" fmla="*/ 892 h 901"/>
                <a:gd name="T92" fmla="*/ 541 w 781"/>
                <a:gd name="T93" fmla="*/ 886 h 901"/>
                <a:gd name="T94" fmla="*/ 766 w 781"/>
                <a:gd name="T95" fmla="*/ 781 h 901"/>
                <a:gd name="T96" fmla="*/ 772 w 781"/>
                <a:gd name="T97" fmla="*/ 780 h 901"/>
                <a:gd name="T98" fmla="*/ 777 w 781"/>
                <a:gd name="T99" fmla="*/ 777 h 901"/>
                <a:gd name="T100" fmla="*/ 780 w 781"/>
                <a:gd name="T101" fmla="*/ 772 h 901"/>
                <a:gd name="T102" fmla="*/ 781 w 781"/>
                <a:gd name="T103" fmla="*/ 766 h 901"/>
                <a:gd name="T104" fmla="*/ 781 w 781"/>
                <a:gd name="T105" fmla="*/ 193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81" h="901">
                  <a:moveTo>
                    <a:pt x="541" y="750"/>
                  </a:moveTo>
                  <a:lnTo>
                    <a:pt x="541" y="315"/>
                  </a:lnTo>
                  <a:lnTo>
                    <a:pt x="540" y="312"/>
                  </a:lnTo>
                  <a:lnTo>
                    <a:pt x="540" y="310"/>
                  </a:lnTo>
                  <a:lnTo>
                    <a:pt x="538" y="307"/>
                  </a:lnTo>
                  <a:lnTo>
                    <a:pt x="536" y="305"/>
                  </a:lnTo>
                  <a:lnTo>
                    <a:pt x="356" y="124"/>
                  </a:lnTo>
                  <a:lnTo>
                    <a:pt x="354" y="123"/>
                  </a:lnTo>
                  <a:lnTo>
                    <a:pt x="352" y="121"/>
                  </a:lnTo>
                  <a:lnTo>
                    <a:pt x="349" y="121"/>
                  </a:lnTo>
                  <a:lnTo>
                    <a:pt x="345" y="120"/>
                  </a:lnTo>
                  <a:lnTo>
                    <a:pt x="241" y="120"/>
                  </a:lnTo>
                  <a:lnTo>
                    <a:pt x="241" y="30"/>
                  </a:lnTo>
                  <a:lnTo>
                    <a:pt x="571" y="30"/>
                  </a:lnTo>
                  <a:lnTo>
                    <a:pt x="571" y="195"/>
                  </a:lnTo>
                  <a:lnTo>
                    <a:pt x="571" y="198"/>
                  </a:lnTo>
                  <a:lnTo>
                    <a:pt x="572" y="201"/>
                  </a:lnTo>
                  <a:lnTo>
                    <a:pt x="573" y="203"/>
                  </a:lnTo>
                  <a:lnTo>
                    <a:pt x="575" y="205"/>
                  </a:lnTo>
                  <a:lnTo>
                    <a:pt x="578" y="208"/>
                  </a:lnTo>
                  <a:lnTo>
                    <a:pt x="580" y="209"/>
                  </a:lnTo>
                  <a:lnTo>
                    <a:pt x="583" y="210"/>
                  </a:lnTo>
                  <a:lnTo>
                    <a:pt x="586" y="210"/>
                  </a:lnTo>
                  <a:lnTo>
                    <a:pt x="751" y="210"/>
                  </a:lnTo>
                  <a:lnTo>
                    <a:pt x="751" y="750"/>
                  </a:lnTo>
                  <a:lnTo>
                    <a:pt x="541" y="750"/>
                  </a:lnTo>
                  <a:close/>
                  <a:moveTo>
                    <a:pt x="490" y="300"/>
                  </a:moveTo>
                  <a:lnTo>
                    <a:pt x="360" y="300"/>
                  </a:lnTo>
                  <a:lnTo>
                    <a:pt x="360" y="172"/>
                  </a:lnTo>
                  <a:lnTo>
                    <a:pt x="490" y="300"/>
                  </a:lnTo>
                  <a:close/>
                  <a:moveTo>
                    <a:pt x="511" y="871"/>
                  </a:moveTo>
                  <a:lnTo>
                    <a:pt x="30" y="871"/>
                  </a:lnTo>
                  <a:lnTo>
                    <a:pt x="30" y="150"/>
                  </a:lnTo>
                  <a:lnTo>
                    <a:pt x="330" y="150"/>
                  </a:lnTo>
                  <a:lnTo>
                    <a:pt x="330" y="315"/>
                  </a:lnTo>
                  <a:lnTo>
                    <a:pt x="330" y="319"/>
                  </a:lnTo>
                  <a:lnTo>
                    <a:pt x="332" y="321"/>
                  </a:lnTo>
                  <a:lnTo>
                    <a:pt x="334" y="324"/>
                  </a:lnTo>
                  <a:lnTo>
                    <a:pt x="335" y="326"/>
                  </a:lnTo>
                  <a:lnTo>
                    <a:pt x="337" y="327"/>
                  </a:lnTo>
                  <a:lnTo>
                    <a:pt x="340" y="330"/>
                  </a:lnTo>
                  <a:lnTo>
                    <a:pt x="342" y="330"/>
                  </a:lnTo>
                  <a:lnTo>
                    <a:pt x="345" y="331"/>
                  </a:lnTo>
                  <a:lnTo>
                    <a:pt x="511" y="331"/>
                  </a:lnTo>
                  <a:lnTo>
                    <a:pt x="511" y="871"/>
                  </a:lnTo>
                  <a:close/>
                  <a:moveTo>
                    <a:pt x="601" y="52"/>
                  </a:moveTo>
                  <a:lnTo>
                    <a:pt x="730" y="180"/>
                  </a:lnTo>
                  <a:lnTo>
                    <a:pt x="601" y="180"/>
                  </a:lnTo>
                  <a:lnTo>
                    <a:pt x="601" y="52"/>
                  </a:lnTo>
                  <a:close/>
                  <a:moveTo>
                    <a:pt x="780" y="190"/>
                  </a:moveTo>
                  <a:lnTo>
                    <a:pt x="779" y="187"/>
                  </a:lnTo>
                  <a:lnTo>
                    <a:pt x="777" y="184"/>
                  </a:lnTo>
                  <a:lnTo>
                    <a:pt x="597" y="4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8" y="0"/>
                  </a:lnTo>
                  <a:lnTo>
                    <a:pt x="586" y="0"/>
                  </a:lnTo>
                  <a:lnTo>
                    <a:pt x="226" y="0"/>
                  </a:lnTo>
                  <a:lnTo>
                    <a:pt x="222" y="0"/>
                  </a:lnTo>
                  <a:lnTo>
                    <a:pt x="219" y="1"/>
                  </a:lnTo>
                  <a:lnTo>
                    <a:pt x="217" y="2"/>
                  </a:lnTo>
                  <a:lnTo>
                    <a:pt x="215" y="4"/>
                  </a:lnTo>
                  <a:lnTo>
                    <a:pt x="213" y="6"/>
                  </a:lnTo>
                  <a:lnTo>
                    <a:pt x="212" y="10"/>
                  </a:lnTo>
                  <a:lnTo>
                    <a:pt x="211" y="12"/>
                  </a:lnTo>
                  <a:lnTo>
                    <a:pt x="211" y="15"/>
                  </a:lnTo>
                  <a:lnTo>
                    <a:pt x="211" y="120"/>
                  </a:lnTo>
                  <a:lnTo>
                    <a:pt x="15" y="120"/>
                  </a:lnTo>
                  <a:lnTo>
                    <a:pt x="13" y="120"/>
                  </a:lnTo>
                  <a:lnTo>
                    <a:pt x="9" y="121"/>
                  </a:lnTo>
                  <a:lnTo>
                    <a:pt x="7" y="123"/>
                  </a:lnTo>
                  <a:lnTo>
                    <a:pt x="4" y="124"/>
                  </a:lnTo>
                  <a:lnTo>
                    <a:pt x="3" y="127"/>
                  </a:lnTo>
                  <a:lnTo>
                    <a:pt x="1" y="129"/>
                  </a:lnTo>
                  <a:lnTo>
                    <a:pt x="1" y="132"/>
                  </a:lnTo>
                  <a:lnTo>
                    <a:pt x="0" y="135"/>
                  </a:lnTo>
                  <a:lnTo>
                    <a:pt x="0" y="886"/>
                  </a:lnTo>
                  <a:lnTo>
                    <a:pt x="1" y="889"/>
                  </a:lnTo>
                  <a:lnTo>
                    <a:pt x="1" y="892"/>
                  </a:lnTo>
                  <a:lnTo>
                    <a:pt x="3" y="895"/>
                  </a:lnTo>
                  <a:lnTo>
                    <a:pt x="4" y="897"/>
                  </a:lnTo>
                  <a:lnTo>
                    <a:pt x="7" y="899"/>
                  </a:lnTo>
                  <a:lnTo>
                    <a:pt x="9" y="900"/>
                  </a:lnTo>
                  <a:lnTo>
                    <a:pt x="13" y="901"/>
                  </a:lnTo>
                  <a:lnTo>
                    <a:pt x="15" y="901"/>
                  </a:lnTo>
                  <a:lnTo>
                    <a:pt x="526" y="901"/>
                  </a:lnTo>
                  <a:lnTo>
                    <a:pt x="528" y="901"/>
                  </a:lnTo>
                  <a:lnTo>
                    <a:pt x="532" y="900"/>
                  </a:lnTo>
                  <a:lnTo>
                    <a:pt x="534" y="899"/>
                  </a:lnTo>
                  <a:lnTo>
                    <a:pt x="536" y="897"/>
                  </a:lnTo>
                  <a:lnTo>
                    <a:pt x="538" y="895"/>
                  </a:lnTo>
                  <a:lnTo>
                    <a:pt x="539" y="892"/>
                  </a:lnTo>
                  <a:lnTo>
                    <a:pt x="540" y="889"/>
                  </a:lnTo>
                  <a:lnTo>
                    <a:pt x="541" y="886"/>
                  </a:lnTo>
                  <a:lnTo>
                    <a:pt x="541" y="781"/>
                  </a:lnTo>
                  <a:lnTo>
                    <a:pt x="766" y="781"/>
                  </a:lnTo>
                  <a:lnTo>
                    <a:pt x="769" y="780"/>
                  </a:lnTo>
                  <a:lnTo>
                    <a:pt x="772" y="780"/>
                  </a:lnTo>
                  <a:lnTo>
                    <a:pt x="774" y="778"/>
                  </a:lnTo>
                  <a:lnTo>
                    <a:pt x="777" y="777"/>
                  </a:lnTo>
                  <a:lnTo>
                    <a:pt x="779" y="775"/>
                  </a:lnTo>
                  <a:lnTo>
                    <a:pt x="780" y="772"/>
                  </a:lnTo>
                  <a:lnTo>
                    <a:pt x="781" y="769"/>
                  </a:lnTo>
                  <a:lnTo>
                    <a:pt x="781" y="766"/>
                  </a:lnTo>
                  <a:lnTo>
                    <a:pt x="781" y="195"/>
                  </a:lnTo>
                  <a:lnTo>
                    <a:pt x="781" y="193"/>
                  </a:lnTo>
                  <a:lnTo>
                    <a:pt x="780" y="1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C4720FF-2DF5-4472-A9FD-5F83C3D48B84}"/>
              </a:ext>
            </a:extLst>
          </p:cNvPr>
          <p:cNvGrpSpPr/>
          <p:nvPr/>
        </p:nvGrpSpPr>
        <p:grpSpPr>
          <a:xfrm>
            <a:off x="647701" y="1751965"/>
            <a:ext cx="3905249" cy="1729998"/>
            <a:chOff x="647701" y="1751965"/>
            <a:chExt cx="3905249" cy="172999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E041E1-B5DD-447F-AFF4-2721A9A2362D}"/>
                </a:ext>
              </a:extLst>
            </p:cNvPr>
            <p:cNvSpPr/>
            <p:nvPr/>
          </p:nvSpPr>
          <p:spPr>
            <a:xfrm>
              <a:off x="3497580" y="1990725"/>
              <a:ext cx="1055370" cy="10553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3778385-94AD-44EE-9EB5-3F8151C4A17B}"/>
                </a:ext>
              </a:extLst>
            </p:cNvPr>
            <p:cNvGrpSpPr/>
            <p:nvPr/>
          </p:nvGrpSpPr>
          <p:grpSpPr>
            <a:xfrm>
              <a:off x="647701" y="1751965"/>
              <a:ext cx="2603499" cy="1729998"/>
              <a:chOff x="647701" y="1504315"/>
              <a:chExt cx="2603499" cy="1729998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AD1363F-516F-49EC-9734-A47E6E6E3A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1" y="2264817"/>
                <a:ext cx="2603499" cy="969496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Font typeface="Arial" panose="020B0604020202020204" pitchFamily="34" charset="0"/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elit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Sed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imperdiet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fermentum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lectus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mollis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Praesent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mattis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ante in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accumsan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placerat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D2AE7BA-C073-42CD-BE62-C34B137C95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1" y="1504315"/>
                <a:ext cx="2603499" cy="66479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buNone/>
                </a:pP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Lorem ipsum dolor sit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amet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,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consectetur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adipiscing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elit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. 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28E06CF-F510-427C-BAA1-F650CD614906}"/>
                </a:ext>
              </a:extLst>
            </p:cNvPr>
            <p:cNvGrpSpPr/>
            <p:nvPr/>
          </p:nvGrpSpPr>
          <p:grpSpPr>
            <a:xfrm>
              <a:off x="3777614" y="2270760"/>
              <a:ext cx="495304" cy="495302"/>
              <a:chOff x="11601450" y="3078163"/>
              <a:chExt cx="285751" cy="285751"/>
            </a:xfrm>
            <a:solidFill>
              <a:schemeClr val="accent2"/>
            </a:solidFill>
          </p:grpSpPr>
          <p:sp>
            <p:nvSpPr>
              <p:cNvPr id="83" name="Freeform 266">
                <a:extLst>
                  <a:ext uri="{FF2B5EF4-FFF2-40B4-BE49-F238E27FC236}">
                    <a16:creationId xmlns:a16="http://schemas.microsoft.com/office/drawing/2014/main" id="{61AB8F93-56DD-4D2E-93AB-BA20FF865D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01450" y="3078163"/>
                <a:ext cx="200025" cy="257175"/>
              </a:xfrm>
              <a:custGeom>
                <a:avLst/>
                <a:gdLst>
                  <a:gd name="T0" fmla="*/ 451 w 630"/>
                  <a:gd name="T1" fmla="*/ 53 h 812"/>
                  <a:gd name="T2" fmla="*/ 579 w 630"/>
                  <a:gd name="T3" fmla="*/ 180 h 812"/>
                  <a:gd name="T4" fmla="*/ 451 w 630"/>
                  <a:gd name="T5" fmla="*/ 180 h 812"/>
                  <a:gd name="T6" fmla="*/ 451 w 630"/>
                  <a:gd name="T7" fmla="*/ 53 h 812"/>
                  <a:gd name="T8" fmla="*/ 600 w 630"/>
                  <a:gd name="T9" fmla="*/ 357 h 812"/>
                  <a:gd name="T10" fmla="*/ 630 w 630"/>
                  <a:gd name="T11" fmla="*/ 357 h 812"/>
                  <a:gd name="T12" fmla="*/ 630 w 630"/>
                  <a:gd name="T13" fmla="*/ 196 h 812"/>
                  <a:gd name="T14" fmla="*/ 630 w 630"/>
                  <a:gd name="T15" fmla="*/ 193 h 812"/>
                  <a:gd name="T16" fmla="*/ 629 w 630"/>
                  <a:gd name="T17" fmla="*/ 191 h 812"/>
                  <a:gd name="T18" fmla="*/ 628 w 630"/>
                  <a:gd name="T19" fmla="*/ 188 h 812"/>
                  <a:gd name="T20" fmla="*/ 626 w 630"/>
                  <a:gd name="T21" fmla="*/ 186 h 812"/>
                  <a:gd name="T22" fmla="*/ 446 w 630"/>
                  <a:gd name="T23" fmla="*/ 5 h 812"/>
                  <a:gd name="T24" fmla="*/ 444 w 630"/>
                  <a:gd name="T25" fmla="*/ 4 h 812"/>
                  <a:gd name="T26" fmla="*/ 441 w 630"/>
                  <a:gd name="T27" fmla="*/ 1 h 812"/>
                  <a:gd name="T28" fmla="*/ 439 w 630"/>
                  <a:gd name="T29" fmla="*/ 1 h 812"/>
                  <a:gd name="T30" fmla="*/ 436 w 630"/>
                  <a:gd name="T31" fmla="*/ 0 h 812"/>
                  <a:gd name="T32" fmla="*/ 15 w 630"/>
                  <a:gd name="T33" fmla="*/ 0 h 812"/>
                  <a:gd name="T34" fmla="*/ 12 w 630"/>
                  <a:gd name="T35" fmla="*/ 0 h 812"/>
                  <a:gd name="T36" fmla="*/ 9 w 630"/>
                  <a:gd name="T37" fmla="*/ 1 h 812"/>
                  <a:gd name="T38" fmla="*/ 6 w 630"/>
                  <a:gd name="T39" fmla="*/ 4 h 812"/>
                  <a:gd name="T40" fmla="*/ 4 w 630"/>
                  <a:gd name="T41" fmla="*/ 5 h 812"/>
                  <a:gd name="T42" fmla="*/ 2 w 630"/>
                  <a:gd name="T43" fmla="*/ 8 h 812"/>
                  <a:gd name="T44" fmla="*/ 1 w 630"/>
                  <a:gd name="T45" fmla="*/ 10 h 812"/>
                  <a:gd name="T46" fmla="*/ 0 w 630"/>
                  <a:gd name="T47" fmla="*/ 12 h 812"/>
                  <a:gd name="T48" fmla="*/ 0 w 630"/>
                  <a:gd name="T49" fmla="*/ 15 h 812"/>
                  <a:gd name="T50" fmla="*/ 0 w 630"/>
                  <a:gd name="T51" fmla="*/ 797 h 812"/>
                  <a:gd name="T52" fmla="*/ 0 w 630"/>
                  <a:gd name="T53" fmla="*/ 800 h 812"/>
                  <a:gd name="T54" fmla="*/ 1 w 630"/>
                  <a:gd name="T55" fmla="*/ 803 h 812"/>
                  <a:gd name="T56" fmla="*/ 2 w 630"/>
                  <a:gd name="T57" fmla="*/ 805 h 812"/>
                  <a:gd name="T58" fmla="*/ 4 w 630"/>
                  <a:gd name="T59" fmla="*/ 807 h 812"/>
                  <a:gd name="T60" fmla="*/ 6 w 630"/>
                  <a:gd name="T61" fmla="*/ 809 h 812"/>
                  <a:gd name="T62" fmla="*/ 9 w 630"/>
                  <a:gd name="T63" fmla="*/ 811 h 812"/>
                  <a:gd name="T64" fmla="*/ 12 w 630"/>
                  <a:gd name="T65" fmla="*/ 812 h 812"/>
                  <a:gd name="T66" fmla="*/ 15 w 630"/>
                  <a:gd name="T67" fmla="*/ 812 h 812"/>
                  <a:gd name="T68" fmla="*/ 394 w 630"/>
                  <a:gd name="T69" fmla="*/ 812 h 812"/>
                  <a:gd name="T70" fmla="*/ 394 w 630"/>
                  <a:gd name="T71" fmla="*/ 782 h 812"/>
                  <a:gd name="T72" fmla="*/ 30 w 630"/>
                  <a:gd name="T73" fmla="*/ 782 h 812"/>
                  <a:gd name="T74" fmla="*/ 30 w 630"/>
                  <a:gd name="T75" fmla="*/ 30 h 812"/>
                  <a:gd name="T76" fmla="*/ 421 w 630"/>
                  <a:gd name="T77" fmla="*/ 30 h 812"/>
                  <a:gd name="T78" fmla="*/ 421 w 630"/>
                  <a:gd name="T79" fmla="*/ 196 h 812"/>
                  <a:gd name="T80" fmla="*/ 421 w 630"/>
                  <a:gd name="T81" fmla="*/ 199 h 812"/>
                  <a:gd name="T82" fmla="*/ 422 w 630"/>
                  <a:gd name="T83" fmla="*/ 202 h 812"/>
                  <a:gd name="T84" fmla="*/ 423 w 630"/>
                  <a:gd name="T85" fmla="*/ 205 h 812"/>
                  <a:gd name="T86" fmla="*/ 425 w 630"/>
                  <a:gd name="T87" fmla="*/ 207 h 812"/>
                  <a:gd name="T88" fmla="*/ 427 w 630"/>
                  <a:gd name="T89" fmla="*/ 208 h 812"/>
                  <a:gd name="T90" fmla="*/ 429 w 630"/>
                  <a:gd name="T91" fmla="*/ 210 h 812"/>
                  <a:gd name="T92" fmla="*/ 432 w 630"/>
                  <a:gd name="T93" fmla="*/ 210 h 812"/>
                  <a:gd name="T94" fmla="*/ 436 w 630"/>
                  <a:gd name="T95" fmla="*/ 211 h 812"/>
                  <a:gd name="T96" fmla="*/ 600 w 630"/>
                  <a:gd name="T97" fmla="*/ 211 h 812"/>
                  <a:gd name="T98" fmla="*/ 600 w 630"/>
                  <a:gd name="T99" fmla="*/ 35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0" h="812">
                    <a:moveTo>
                      <a:pt x="451" y="53"/>
                    </a:moveTo>
                    <a:lnTo>
                      <a:pt x="579" y="180"/>
                    </a:lnTo>
                    <a:lnTo>
                      <a:pt x="451" y="180"/>
                    </a:lnTo>
                    <a:lnTo>
                      <a:pt x="451" y="53"/>
                    </a:lnTo>
                    <a:close/>
                    <a:moveTo>
                      <a:pt x="600" y="357"/>
                    </a:moveTo>
                    <a:lnTo>
                      <a:pt x="630" y="357"/>
                    </a:lnTo>
                    <a:lnTo>
                      <a:pt x="630" y="196"/>
                    </a:lnTo>
                    <a:lnTo>
                      <a:pt x="630" y="193"/>
                    </a:lnTo>
                    <a:lnTo>
                      <a:pt x="629" y="191"/>
                    </a:lnTo>
                    <a:lnTo>
                      <a:pt x="628" y="188"/>
                    </a:lnTo>
                    <a:lnTo>
                      <a:pt x="626" y="186"/>
                    </a:lnTo>
                    <a:lnTo>
                      <a:pt x="446" y="5"/>
                    </a:lnTo>
                    <a:lnTo>
                      <a:pt x="444" y="4"/>
                    </a:lnTo>
                    <a:lnTo>
                      <a:pt x="441" y="1"/>
                    </a:lnTo>
                    <a:lnTo>
                      <a:pt x="439" y="1"/>
                    </a:lnTo>
                    <a:lnTo>
                      <a:pt x="43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797"/>
                    </a:lnTo>
                    <a:lnTo>
                      <a:pt x="0" y="800"/>
                    </a:lnTo>
                    <a:lnTo>
                      <a:pt x="1" y="803"/>
                    </a:lnTo>
                    <a:lnTo>
                      <a:pt x="2" y="805"/>
                    </a:lnTo>
                    <a:lnTo>
                      <a:pt x="4" y="807"/>
                    </a:lnTo>
                    <a:lnTo>
                      <a:pt x="6" y="809"/>
                    </a:lnTo>
                    <a:lnTo>
                      <a:pt x="9" y="811"/>
                    </a:lnTo>
                    <a:lnTo>
                      <a:pt x="12" y="812"/>
                    </a:lnTo>
                    <a:lnTo>
                      <a:pt x="15" y="812"/>
                    </a:lnTo>
                    <a:lnTo>
                      <a:pt x="394" y="812"/>
                    </a:lnTo>
                    <a:lnTo>
                      <a:pt x="394" y="782"/>
                    </a:lnTo>
                    <a:lnTo>
                      <a:pt x="30" y="782"/>
                    </a:lnTo>
                    <a:lnTo>
                      <a:pt x="30" y="30"/>
                    </a:lnTo>
                    <a:lnTo>
                      <a:pt x="421" y="30"/>
                    </a:lnTo>
                    <a:lnTo>
                      <a:pt x="421" y="196"/>
                    </a:lnTo>
                    <a:lnTo>
                      <a:pt x="421" y="199"/>
                    </a:lnTo>
                    <a:lnTo>
                      <a:pt x="422" y="202"/>
                    </a:lnTo>
                    <a:lnTo>
                      <a:pt x="423" y="205"/>
                    </a:lnTo>
                    <a:lnTo>
                      <a:pt x="425" y="207"/>
                    </a:lnTo>
                    <a:lnTo>
                      <a:pt x="427" y="208"/>
                    </a:lnTo>
                    <a:lnTo>
                      <a:pt x="429" y="210"/>
                    </a:lnTo>
                    <a:lnTo>
                      <a:pt x="432" y="210"/>
                    </a:lnTo>
                    <a:lnTo>
                      <a:pt x="436" y="211"/>
                    </a:lnTo>
                    <a:lnTo>
                      <a:pt x="600" y="211"/>
                    </a:lnTo>
                    <a:lnTo>
                      <a:pt x="600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67">
                <a:extLst>
                  <a:ext uri="{FF2B5EF4-FFF2-40B4-BE49-F238E27FC236}">
                    <a16:creationId xmlns:a16="http://schemas.microsoft.com/office/drawing/2014/main" id="{661D9CFC-6E6A-44AE-A707-DADA01C4EA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58613" y="3225801"/>
                <a:ext cx="128588" cy="138113"/>
              </a:xfrm>
              <a:custGeom>
                <a:avLst/>
                <a:gdLst>
                  <a:gd name="T0" fmla="*/ 34 w 406"/>
                  <a:gd name="T1" fmla="*/ 138 h 435"/>
                  <a:gd name="T2" fmla="*/ 46 w 406"/>
                  <a:gd name="T3" fmla="*/ 102 h 435"/>
                  <a:gd name="T4" fmla="*/ 70 w 406"/>
                  <a:gd name="T5" fmla="*/ 71 h 435"/>
                  <a:gd name="T6" fmla="*/ 101 w 406"/>
                  <a:gd name="T7" fmla="*/ 47 h 435"/>
                  <a:gd name="T8" fmla="*/ 139 w 406"/>
                  <a:gd name="T9" fmla="*/ 33 h 435"/>
                  <a:gd name="T10" fmla="*/ 179 w 406"/>
                  <a:gd name="T11" fmla="*/ 31 h 435"/>
                  <a:gd name="T12" fmla="*/ 219 w 406"/>
                  <a:gd name="T13" fmla="*/ 41 h 435"/>
                  <a:gd name="T14" fmla="*/ 252 w 406"/>
                  <a:gd name="T15" fmla="*/ 61 h 435"/>
                  <a:gd name="T16" fmla="*/ 278 w 406"/>
                  <a:gd name="T17" fmla="*/ 90 h 435"/>
                  <a:gd name="T18" fmla="*/ 295 w 406"/>
                  <a:gd name="T19" fmla="*/ 125 h 435"/>
                  <a:gd name="T20" fmla="*/ 301 w 406"/>
                  <a:gd name="T21" fmla="*/ 166 h 435"/>
                  <a:gd name="T22" fmla="*/ 295 w 406"/>
                  <a:gd name="T23" fmla="*/ 205 h 435"/>
                  <a:gd name="T24" fmla="*/ 278 w 406"/>
                  <a:gd name="T25" fmla="*/ 241 h 435"/>
                  <a:gd name="T26" fmla="*/ 252 w 406"/>
                  <a:gd name="T27" fmla="*/ 270 h 435"/>
                  <a:gd name="T28" fmla="*/ 219 w 406"/>
                  <a:gd name="T29" fmla="*/ 290 h 435"/>
                  <a:gd name="T30" fmla="*/ 179 w 406"/>
                  <a:gd name="T31" fmla="*/ 300 h 435"/>
                  <a:gd name="T32" fmla="*/ 139 w 406"/>
                  <a:gd name="T33" fmla="*/ 297 h 435"/>
                  <a:gd name="T34" fmla="*/ 101 w 406"/>
                  <a:gd name="T35" fmla="*/ 285 h 435"/>
                  <a:gd name="T36" fmla="*/ 70 w 406"/>
                  <a:gd name="T37" fmla="*/ 261 h 435"/>
                  <a:gd name="T38" fmla="*/ 46 w 406"/>
                  <a:gd name="T39" fmla="*/ 230 h 435"/>
                  <a:gd name="T40" fmla="*/ 34 w 406"/>
                  <a:gd name="T41" fmla="*/ 193 h 435"/>
                  <a:gd name="T42" fmla="*/ 402 w 406"/>
                  <a:gd name="T43" fmla="*/ 410 h 435"/>
                  <a:gd name="T44" fmla="*/ 300 w 406"/>
                  <a:gd name="T45" fmla="*/ 262 h 435"/>
                  <a:gd name="T46" fmla="*/ 323 w 406"/>
                  <a:gd name="T47" fmla="*/ 217 h 435"/>
                  <a:gd name="T48" fmla="*/ 331 w 406"/>
                  <a:gd name="T49" fmla="*/ 166 h 435"/>
                  <a:gd name="T50" fmla="*/ 324 w 406"/>
                  <a:gd name="T51" fmla="*/ 117 h 435"/>
                  <a:gd name="T52" fmla="*/ 302 w 406"/>
                  <a:gd name="T53" fmla="*/ 74 h 435"/>
                  <a:gd name="T54" fmla="*/ 271 w 406"/>
                  <a:gd name="T55" fmla="*/ 38 h 435"/>
                  <a:gd name="T56" fmla="*/ 229 w 406"/>
                  <a:gd name="T57" fmla="*/ 13 h 435"/>
                  <a:gd name="T58" fmla="*/ 182 w 406"/>
                  <a:gd name="T59" fmla="*/ 1 h 435"/>
                  <a:gd name="T60" fmla="*/ 132 w 406"/>
                  <a:gd name="T61" fmla="*/ 3 h 435"/>
                  <a:gd name="T62" fmla="*/ 87 w 406"/>
                  <a:gd name="T63" fmla="*/ 20 h 435"/>
                  <a:gd name="T64" fmla="*/ 49 w 406"/>
                  <a:gd name="T65" fmla="*/ 49 h 435"/>
                  <a:gd name="T66" fmla="*/ 21 w 406"/>
                  <a:gd name="T67" fmla="*/ 87 h 435"/>
                  <a:gd name="T68" fmla="*/ 4 w 406"/>
                  <a:gd name="T69" fmla="*/ 133 h 435"/>
                  <a:gd name="T70" fmla="*/ 2 w 406"/>
                  <a:gd name="T71" fmla="*/ 182 h 435"/>
                  <a:gd name="T72" fmla="*/ 13 w 406"/>
                  <a:gd name="T73" fmla="*/ 230 h 435"/>
                  <a:gd name="T74" fmla="*/ 38 w 406"/>
                  <a:gd name="T75" fmla="*/ 271 h 435"/>
                  <a:gd name="T76" fmla="*/ 73 w 406"/>
                  <a:gd name="T77" fmla="*/ 303 h 435"/>
                  <a:gd name="T78" fmla="*/ 117 w 406"/>
                  <a:gd name="T79" fmla="*/ 323 h 435"/>
                  <a:gd name="T80" fmla="*/ 165 w 406"/>
                  <a:gd name="T81" fmla="*/ 331 h 435"/>
                  <a:gd name="T82" fmla="*/ 202 w 406"/>
                  <a:gd name="T83" fmla="*/ 326 h 435"/>
                  <a:gd name="T84" fmla="*/ 234 w 406"/>
                  <a:gd name="T85" fmla="*/ 316 h 435"/>
                  <a:gd name="T86" fmla="*/ 380 w 406"/>
                  <a:gd name="T87" fmla="*/ 431 h 435"/>
                  <a:gd name="T88" fmla="*/ 388 w 406"/>
                  <a:gd name="T89" fmla="*/ 435 h 435"/>
                  <a:gd name="T90" fmla="*/ 396 w 406"/>
                  <a:gd name="T91" fmla="*/ 434 h 435"/>
                  <a:gd name="T92" fmla="*/ 404 w 406"/>
                  <a:gd name="T93" fmla="*/ 429 h 435"/>
                  <a:gd name="T94" fmla="*/ 406 w 406"/>
                  <a:gd name="T95" fmla="*/ 422 h 435"/>
                  <a:gd name="T96" fmla="*/ 404 w 406"/>
                  <a:gd name="T97" fmla="*/ 413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6" h="435">
                    <a:moveTo>
                      <a:pt x="30" y="166"/>
                    </a:moveTo>
                    <a:lnTo>
                      <a:pt x="32" y="152"/>
                    </a:lnTo>
                    <a:lnTo>
                      <a:pt x="34" y="138"/>
                    </a:lnTo>
                    <a:lnTo>
                      <a:pt x="37" y="125"/>
                    </a:lnTo>
                    <a:lnTo>
                      <a:pt x="41" y="113"/>
                    </a:lnTo>
                    <a:lnTo>
                      <a:pt x="46" y="102"/>
                    </a:lnTo>
                    <a:lnTo>
                      <a:pt x="54" y="90"/>
                    </a:lnTo>
                    <a:lnTo>
                      <a:pt x="61" y="80"/>
                    </a:lnTo>
                    <a:lnTo>
                      <a:pt x="70" y="71"/>
                    </a:lnTo>
                    <a:lnTo>
                      <a:pt x="80" y="61"/>
                    </a:lnTo>
                    <a:lnTo>
                      <a:pt x="90" y="53"/>
                    </a:lnTo>
                    <a:lnTo>
                      <a:pt x="101" y="47"/>
                    </a:lnTo>
                    <a:lnTo>
                      <a:pt x="113" y="41"/>
                    </a:lnTo>
                    <a:lnTo>
                      <a:pt x="126" y="36"/>
                    </a:lnTo>
                    <a:lnTo>
                      <a:pt x="139" y="33"/>
                    </a:lnTo>
                    <a:lnTo>
                      <a:pt x="152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3" y="33"/>
                    </a:lnTo>
                    <a:lnTo>
                      <a:pt x="206" y="36"/>
                    </a:lnTo>
                    <a:lnTo>
                      <a:pt x="219" y="41"/>
                    </a:lnTo>
                    <a:lnTo>
                      <a:pt x="231" y="47"/>
                    </a:lnTo>
                    <a:lnTo>
                      <a:pt x="241" y="53"/>
                    </a:lnTo>
                    <a:lnTo>
                      <a:pt x="252" y="61"/>
                    </a:lnTo>
                    <a:lnTo>
                      <a:pt x="262" y="71"/>
                    </a:lnTo>
                    <a:lnTo>
                      <a:pt x="270" y="80"/>
                    </a:lnTo>
                    <a:lnTo>
                      <a:pt x="278" y="90"/>
                    </a:lnTo>
                    <a:lnTo>
                      <a:pt x="284" y="102"/>
                    </a:lnTo>
                    <a:lnTo>
                      <a:pt x="290" y="113"/>
                    </a:lnTo>
                    <a:lnTo>
                      <a:pt x="295" y="125"/>
                    </a:lnTo>
                    <a:lnTo>
                      <a:pt x="298" y="138"/>
                    </a:lnTo>
                    <a:lnTo>
                      <a:pt x="300" y="152"/>
                    </a:lnTo>
                    <a:lnTo>
                      <a:pt x="301" y="166"/>
                    </a:lnTo>
                    <a:lnTo>
                      <a:pt x="300" y="180"/>
                    </a:lnTo>
                    <a:lnTo>
                      <a:pt x="298" y="193"/>
                    </a:lnTo>
                    <a:lnTo>
                      <a:pt x="295" y="205"/>
                    </a:lnTo>
                    <a:lnTo>
                      <a:pt x="290" y="218"/>
                    </a:lnTo>
                    <a:lnTo>
                      <a:pt x="284" y="230"/>
                    </a:lnTo>
                    <a:lnTo>
                      <a:pt x="278" y="241"/>
                    </a:lnTo>
                    <a:lnTo>
                      <a:pt x="270" y="251"/>
                    </a:lnTo>
                    <a:lnTo>
                      <a:pt x="262" y="261"/>
                    </a:lnTo>
                    <a:lnTo>
                      <a:pt x="252" y="270"/>
                    </a:lnTo>
                    <a:lnTo>
                      <a:pt x="241" y="277"/>
                    </a:lnTo>
                    <a:lnTo>
                      <a:pt x="231" y="285"/>
                    </a:lnTo>
                    <a:lnTo>
                      <a:pt x="219" y="290"/>
                    </a:lnTo>
                    <a:lnTo>
                      <a:pt x="206" y="294"/>
                    </a:lnTo>
                    <a:lnTo>
                      <a:pt x="193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2" y="300"/>
                    </a:lnTo>
                    <a:lnTo>
                      <a:pt x="139" y="297"/>
                    </a:lnTo>
                    <a:lnTo>
                      <a:pt x="126" y="294"/>
                    </a:lnTo>
                    <a:lnTo>
                      <a:pt x="113" y="290"/>
                    </a:lnTo>
                    <a:lnTo>
                      <a:pt x="101" y="285"/>
                    </a:lnTo>
                    <a:lnTo>
                      <a:pt x="90" y="277"/>
                    </a:lnTo>
                    <a:lnTo>
                      <a:pt x="80" y="270"/>
                    </a:lnTo>
                    <a:lnTo>
                      <a:pt x="70" y="261"/>
                    </a:lnTo>
                    <a:lnTo>
                      <a:pt x="61" y="251"/>
                    </a:lnTo>
                    <a:lnTo>
                      <a:pt x="54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7" y="205"/>
                    </a:lnTo>
                    <a:lnTo>
                      <a:pt x="34" y="193"/>
                    </a:lnTo>
                    <a:lnTo>
                      <a:pt x="32" y="179"/>
                    </a:lnTo>
                    <a:lnTo>
                      <a:pt x="30" y="166"/>
                    </a:lnTo>
                    <a:close/>
                    <a:moveTo>
                      <a:pt x="402" y="410"/>
                    </a:moveTo>
                    <a:lnTo>
                      <a:pt x="278" y="287"/>
                    </a:lnTo>
                    <a:lnTo>
                      <a:pt x="289" y="275"/>
                    </a:lnTo>
                    <a:lnTo>
                      <a:pt x="300" y="262"/>
                    </a:lnTo>
                    <a:lnTo>
                      <a:pt x="309" y="248"/>
                    </a:lnTo>
                    <a:lnTo>
                      <a:pt x="316" y="233"/>
                    </a:lnTo>
                    <a:lnTo>
                      <a:pt x="323" y="217"/>
                    </a:lnTo>
                    <a:lnTo>
                      <a:pt x="327" y="200"/>
                    </a:lnTo>
                    <a:lnTo>
                      <a:pt x="330" y="183"/>
                    </a:lnTo>
                    <a:lnTo>
                      <a:pt x="331" y="166"/>
                    </a:lnTo>
                    <a:lnTo>
                      <a:pt x="330" y="149"/>
                    </a:lnTo>
                    <a:lnTo>
                      <a:pt x="328" y="133"/>
                    </a:lnTo>
                    <a:lnTo>
                      <a:pt x="324" y="117"/>
                    </a:lnTo>
                    <a:lnTo>
                      <a:pt x="318" y="102"/>
                    </a:lnTo>
                    <a:lnTo>
                      <a:pt x="311" y="87"/>
                    </a:lnTo>
                    <a:lnTo>
                      <a:pt x="302" y="74"/>
                    </a:lnTo>
                    <a:lnTo>
                      <a:pt x="294" y="61"/>
                    </a:lnTo>
                    <a:lnTo>
                      <a:pt x="283" y="49"/>
                    </a:lnTo>
                    <a:lnTo>
                      <a:pt x="271" y="38"/>
                    </a:lnTo>
                    <a:lnTo>
                      <a:pt x="258" y="29"/>
                    </a:lnTo>
                    <a:lnTo>
                      <a:pt x="244" y="20"/>
                    </a:lnTo>
                    <a:lnTo>
                      <a:pt x="229" y="13"/>
                    </a:lnTo>
                    <a:lnTo>
                      <a:pt x="214" y="7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9" y="1"/>
                    </a:lnTo>
                    <a:lnTo>
                      <a:pt x="132" y="3"/>
                    </a:lnTo>
                    <a:lnTo>
                      <a:pt x="117" y="7"/>
                    </a:lnTo>
                    <a:lnTo>
                      <a:pt x="101" y="13"/>
                    </a:lnTo>
                    <a:lnTo>
                      <a:pt x="87" y="20"/>
                    </a:lnTo>
                    <a:lnTo>
                      <a:pt x="73" y="29"/>
                    </a:lnTo>
                    <a:lnTo>
                      <a:pt x="60" y="38"/>
                    </a:lnTo>
                    <a:lnTo>
                      <a:pt x="49" y="49"/>
                    </a:lnTo>
                    <a:lnTo>
                      <a:pt x="38" y="61"/>
                    </a:lnTo>
                    <a:lnTo>
                      <a:pt x="28" y="74"/>
                    </a:lnTo>
                    <a:lnTo>
                      <a:pt x="21" y="87"/>
                    </a:lnTo>
                    <a:lnTo>
                      <a:pt x="13" y="102"/>
                    </a:lnTo>
                    <a:lnTo>
                      <a:pt x="8" y="117"/>
                    </a:lnTo>
                    <a:lnTo>
                      <a:pt x="4" y="133"/>
                    </a:lnTo>
                    <a:lnTo>
                      <a:pt x="2" y="149"/>
                    </a:lnTo>
                    <a:lnTo>
                      <a:pt x="0" y="166"/>
                    </a:lnTo>
                    <a:lnTo>
                      <a:pt x="2" y="182"/>
                    </a:lnTo>
                    <a:lnTo>
                      <a:pt x="4" y="199"/>
                    </a:lnTo>
                    <a:lnTo>
                      <a:pt x="8" y="215"/>
                    </a:lnTo>
                    <a:lnTo>
                      <a:pt x="13" y="230"/>
                    </a:lnTo>
                    <a:lnTo>
                      <a:pt x="21" y="244"/>
                    </a:lnTo>
                    <a:lnTo>
                      <a:pt x="28" y="258"/>
                    </a:lnTo>
                    <a:lnTo>
                      <a:pt x="38" y="271"/>
                    </a:lnTo>
                    <a:lnTo>
                      <a:pt x="49" y="282"/>
                    </a:lnTo>
                    <a:lnTo>
                      <a:pt x="60" y="293"/>
                    </a:lnTo>
                    <a:lnTo>
                      <a:pt x="73" y="303"/>
                    </a:lnTo>
                    <a:lnTo>
                      <a:pt x="87" y="310"/>
                    </a:lnTo>
                    <a:lnTo>
                      <a:pt x="101" y="318"/>
                    </a:lnTo>
                    <a:lnTo>
                      <a:pt x="117" y="323"/>
                    </a:lnTo>
                    <a:lnTo>
                      <a:pt x="132" y="327"/>
                    </a:lnTo>
                    <a:lnTo>
                      <a:pt x="149" y="330"/>
                    </a:lnTo>
                    <a:lnTo>
                      <a:pt x="165" y="331"/>
                    </a:lnTo>
                    <a:lnTo>
                      <a:pt x="178" y="331"/>
                    </a:lnTo>
                    <a:lnTo>
                      <a:pt x="190" y="328"/>
                    </a:lnTo>
                    <a:lnTo>
                      <a:pt x="202" y="326"/>
                    </a:lnTo>
                    <a:lnTo>
                      <a:pt x="212" y="324"/>
                    </a:lnTo>
                    <a:lnTo>
                      <a:pt x="223" y="320"/>
                    </a:lnTo>
                    <a:lnTo>
                      <a:pt x="234" y="316"/>
                    </a:lnTo>
                    <a:lnTo>
                      <a:pt x="244" y="311"/>
                    </a:lnTo>
                    <a:lnTo>
                      <a:pt x="254" y="305"/>
                    </a:lnTo>
                    <a:lnTo>
                      <a:pt x="380" y="431"/>
                    </a:lnTo>
                    <a:lnTo>
                      <a:pt x="382" y="433"/>
                    </a:lnTo>
                    <a:lnTo>
                      <a:pt x="386" y="434"/>
                    </a:lnTo>
                    <a:lnTo>
                      <a:pt x="388" y="435"/>
                    </a:lnTo>
                    <a:lnTo>
                      <a:pt x="391" y="435"/>
                    </a:lnTo>
                    <a:lnTo>
                      <a:pt x="394" y="435"/>
                    </a:lnTo>
                    <a:lnTo>
                      <a:pt x="396" y="434"/>
                    </a:lnTo>
                    <a:lnTo>
                      <a:pt x="400" y="433"/>
                    </a:lnTo>
                    <a:lnTo>
                      <a:pt x="402" y="431"/>
                    </a:lnTo>
                    <a:lnTo>
                      <a:pt x="404" y="429"/>
                    </a:lnTo>
                    <a:lnTo>
                      <a:pt x="405" y="427"/>
                    </a:lnTo>
                    <a:lnTo>
                      <a:pt x="406" y="424"/>
                    </a:lnTo>
                    <a:lnTo>
                      <a:pt x="406" y="422"/>
                    </a:lnTo>
                    <a:lnTo>
                      <a:pt x="406" y="418"/>
                    </a:lnTo>
                    <a:lnTo>
                      <a:pt x="405" y="415"/>
                    </a:lnTo>
                    <a:lnTo>
                      <a:pt x="404" y="413"/>
                    </a:lnTo>
                    <a:lnTo>
                      <a:pt x="402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18DC1C6-0A9E-477A-B99B-DAED04EACB4D}"/>
              </a:ext>
            </a:extLst>
          </p:cNvPr>
          <p:cNvGrpSpPr/>
          <p:nvPr/>
        </p:nvGrpSpPr>
        <p:grpSpPr>
          <a:xfrm>
            <a:off x="7639050" y="1751965"/>
            <a:ext cx="3835399" cy="1729998"/>
            <a:chOff x="7639050" y="1751965"/>
            <a:chExt cx="3835399" cy="172999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28275B9-1BAB-499D-AA47-2A47113DE901}"/>
                </a:ext>
              </a:extLst>
            </p:cNvPr>
            <p:cNvSpPr/>
            <p:nvPr/>
          </p:nvSpPr>
          <p:spPr>
            <a:xfrm>
              <a:off x="7639050" y="1990725"/>
              <a:ext cx="1055370" cy="10553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0034119-9F0A-4023-B166-0803949FF42A}"/>
                </a:ext>
              </a:extLst>
            </p:cNvPr>
            <p:cNvGrpSpPr/>
            <p:nvPr/>
          </p:nvGrpSpPr>
          <p:grpSpPr>
            <a:xfrm>
              <a:off x="8870950" y="1751965"/>
              <a:ext cx="2603499" cy="1729998"/>
              <a:chOff x="8870950" y="1504315"/>
              <a:chExt cx="2603499" cy="1729998"/>
            </a:xfrm>
          </p:grpSpPr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473E73DA-285C-46A5-A9DD-5CA025FEC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0950" y="2264817"/>
                <a:ext cx="2603499" cy="969496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elit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Sed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imperdiet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fermentum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lectus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mollis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Praesent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mattis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ante in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accumsan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placerat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62" name="Content Placeholder 2">
                <a:extLst>
                  <a:ext uri="{FF2B5EF4-FFF2-40B4-BE49-F238E27FC236}">
                    <a16:creationId xmlns:a16="http://schemas.microsoft.com/office/drawing/2014/main" id="{621A4EBD-EE25-4D33-A83A-393815C475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0950" y="1504315"/>
                <a:ext cx="2603499" cy="66479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Lorem ipsum dolor sit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amet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,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consectetur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adipiscing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elit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. 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079F076-510A-4A0D-8E61-9B07B8290B10}"/>
                </a:ext>
              </a:extLst>
            </p:cNvPr>
            <p:cNvGrpSpPr/>
            <p:nvPr/>
          </p:nvGrpSpPr>
          <p:grpSpPr>
            <a:xfrm>
              <a:off x="7919084" y="2270759"/>
              <a:ext cx="495302" cy="495302"/>
              <a:chOff x="7596188" y="3078163"/>
              <a:chExt cx="285750" cy="285750"/>
            </a:xfrm>
            <a:solidFill>
              <a:schemeClr val="accent2"/>
            </a:solidFill>
          </p:grpSpPr>
          <p:sp>
            <p:nvSpPr>
              <p:cNvPr id="86" name="Freeform 250">
                <a:extLst>
                  <a:ext uri="{FF2B5EF4-FFF2-40B4-BE49-F238E27FC236}">
                    <a16:creationId xmlns:a16="http://schemas.microsoft.com/office/drawing/2014/main" id="{7F54FA51-BFB1-4544-9072-D2053C655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6188" y="3078163"/>
                <a:ext cx="200025" cy="257175"/>
              </a:xfrm>
              <a:custGeom>
                <a:avLst/>
                <a:gdLst>
                  <a:gd name="T0" fmla="*/ 450 w 631"/>
                  <a:gd name="T1" fmla="*/ 53 h 812"/>
                  <a:gd name="T2" fmla="*/ 580 w 631"/>
                  <a:gd name="T3" fmla="*/ 180 h 812"/>
                  <a:gd name="T4" fmla="*/ 450 w 631"/>
                  <a:gd name="T5" fmla="*/ 180 h 812"/>
                  <a:gd name="T6" fmla="*/ 450 w 631"/>
                  <a:gd name="T7" fmla="*/ 53 h 812"/>
                  <a:gd name="T8" fmla="*/ 601 w 631"/>
                  <a:gd name="T9" fmla="*/ 357 h 812"/>
                  <a:gd name="T10" fmla="*/ 631 w 631"/>
                  <a:gd name="T11" fmla="*/ 357 h 812"/>
                  <a:gd name="T12" fmla="*/ 631 w 631"/>
                  <a:gd name="T13" fmla="*/ 196 h 812"/>
                  <a:gd name="T14" fmla="*/ 631 w 631"/>
                  <a:gd name="T15" fmla="*/ 193 h 812"/>
                  <a:gd name="T16" fmla="*/ 630 w 631"/>
                  <a:gd name="T17" fmla="*/ 191 h 812"/>
                  <a:gd name="T18" fmla="*/ 628 w 631"/>
                  <a:gd name="T19" fmla="*/ 188 h 812"/>
                  <a:gd name="T20" fmla="*/ 627 w 631"/>
                  <a:gd name="T21" fmla="*/ 186 h 812"/>
                  <a:gd name="T22" fmla="*/ 446 w 631"/>
                  <a:gd name="T23" fmla="*/ 5 h 812"/>
                  <a:gd name="T24" fmla="*/ 444 w 631"/>
                  <a:gd name="T25" fmla="*/ 4 h 812"/>
                  <a:gd name="T26" fmla="*/ 442 w 631"/>
                  <a:gd name="T27" fmla="*/ 1 h 812"/>
                  <a:gd name="T28" fmla="*/ 438 w 631"/>
                  <a:gd name="T29" fmla="*/ 1 h 812"/>
                  <a:gd name="T30" fmla="*/ 435 w 631"/>
                  <a:gd name="T31" fmla="*/ 0 h 812"/>
                  <a:gd name="T32" fmla="*/ 15 w 631"/>
                  <a:gd name="T33" fmla="*/ 0 h 812"/>
                  <a:gd name="T34" fmla="*/ 13 w 631"/>
                  <a:gd name="T35" fmla="*/ 0 h 812"/>
                  <a:gd name="T36" fmla="*/ 9 w 631"/>
                  <a:gd name="T37" fmla="*/ 1 h 812"/>
                  <a:gd name="T38" fmla="*/ 7 w 631"/>
                  <a:gd name="T39" fmla="*/ 4 h 812"/>
                  <a:gd name="T40" fmla="*/ 5 w 631"/>
                  <a:gd name="T41" fmla="*/ 5 h 812"/>
                  <a:gd name="T42" fmla="*/ 3 w 631"/>
                  <a:gd name="T43" fmla="*/ 8 h 812"/>
                  <a:gd name="T44" fmla="*/ 2 w 631"/>
                  <a:gd name="T45" fmla="*/ 10 h 812"/>
                  <a:gd name="T46" fmla="*/ 1 w 631"/>
                  <a:gd name="T47" fmla="*/ 12 h 812"/>
                  <a:gd name="T48" fmla="*/ 0 w 631"/>
                  <a:gd name="T49" fmla="*/ 15 h 812"/>
                  <a:gd name="T50" fmla="*/ 0 w 631"/>
                  <a:gd name="T51" fmla="*/ 797 h 812"/>
                  <a:gd name="T52" fmla="*/ 1 w 631"/>
                  <a:gd name="T53" fmla="*/ 800 h 812"/>
                  <a:gd name="T54" fmla="*/ 2 w 631"/>
                  <a:gd name="T55" fmla="*/ 803 h 812"/>
                  <a:gd name="T56" fmla="*/ 3 w 631"/>
                  <a:gd name="T57" fmla="*/ 805 h 812"/>
                  <a:gd name="T58" fmla="*/ 5 w 631"/>
                  <a:gd name="T59" fmla="*/ 807 h 812"/>
                  <a:gd name="T60" fmla="*/ 7 w 631"/>
                  <a:gd name="T61" fmla="*/ 809 h 812"/>
                  <a:gd name="T62" fmla="*/ 9 w 631"/>
                  <a:gd name="T63" fmla="*/ 811 h 812"/>
                  <a:gd name="T64" fmla="*/ 13 w 631"/>
                  <a:gd name="T65" fmla="*/ 812 h 812"/>
                  <a:gd name="T66" fmla="*/ 15 w 631"/>
                  <a:gd name="T67" fmla="*/ 812 h 812"/>
                  <a:gd name="T68" fmla="*/ 394 w 631"/>
                  <a:gd name="T69" fmla="*/ 812 h 812"/>
                  <a:gd name="T70" fmla="*/ 394 w 631"/>
                  <a:gd name="T71" fmla="*/ 782 h 812"/>
                  <a:gd name="T72" fmla="*/ 30 w 631"/>
                  <a:gd name="T73" fmla="*/ 782 h 812"/>
                  <a:gd name="T74" fmla="*/ 30 w 631"/>
                  <a:gd name="T75" fmla="*/ 30 h 812"/>
                  <a:gd name="T76" fmla="*/ 420 w 631"/>
                  <a:gd name="T77" fmla="*/ 30 h 812"/>
                  <a:gd name="T78" fmla="*/ 420 w 631"/>
                  <a:gd name="T79" fmla="*/ 196 h 812"/>
                  <a:gd name="T80" fmla="*/ 421 w 631"/>
                  <a:gd name="T81" fmla="*/ 199 h 812"/>
                  <a:gd name="T82" fmla="*/ 421 w 631"/>
                  <a:gd name="T83" fmla="*/ 202 h 812"/>
                  <a:gd name="T84" fmla="*/ 423 w 631"/>
                  <a:gd name="T85" fmla="*/ 205 h 812"/>
                  <a:gd name="T86" fmla="*/ 425 w 631"/>
                  <a:gd name="T87" fmla="*/ 207 h 812"/>
                  <a:gd name="T88" fmla="*/ 428 w 631"/>
                  <a:gd name="T89" fmla="*/ 208 h 812"/>
                  <a:gd name="T90" fmla="*/ 430 w 631"/>
                  <a:gd name="T91" fmla="*/ 210 h 812"/>
                  <a:gd name="T92" fmla="*/ 433 w 631"/>
                  <a:gd name="T93" fmla="*/ 210 h 812"/>
                  <a:gd name="T94" fmla="*/ 435 w 631"/>
                  <a:gd name="T95" fmla="*/ 211 h 812"/>
                  <a:gd name="T96" fmla="*/ 601 w 631"/>
                  <a:gd name="T97" fmla="*/ 211 h 812"/>
                  <a:gd name="T98" fmla="*/ 601 w 631"/>
                  <a:gd name="T99" fmla="*/ 35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1" h="812">
                    <a:moveTo>
                      <a:pt x="450" y="53"/>
                    </a:moveTo>
                    <a:lnTo>
                      <a:pt x="580" y="180"/>
                    </a:lnTo>
                    <a:lnTo>
                      <a:pt x="450" y="180"/>
                    </a:lnTo>
                    <a:lnTo>
                      <a:pt x="450" y="53"/>
                    </a:lnTo>
                    <a:close/>
                    <a:moveTo>
                      <a:pt x="601" y="357"/>
                    </a:moveTo>
                    <a:lnTo>
                      <a:pt x="631" y="357"/>
                    </a:lnTo>
                    <a:lnTo>
                      <a:pt x="631" y="196"/>
                    </a:lnTo>
                    <a:lnTo>
                      <a:pt x="631" y="193"/>
                    </a:lnTo>
                    <a:lnTo>
                      <a:pt x="630" y="191"/>
                    </a:lnTo>
                    <a:lnTo>
                      <a:pt x="628" y="188"/>
                    </a:lnTo>
                    <a:lnTo>
                      <a:pt x="627" y="186"/>
                    </a:lnTo>
                    <a:lnTo>
                      <a:pt x="446" y="5"/>
                    </a:lnTo>
                    <a:lnTo>
                      <a:pt x="444" y="4"/>
                    </a:lnTo>
                    <a:lnTo>
                      <a:pt x="442" y="1"/>
                    </a:lnTo>
                    <a:lnTo>
                      <a:pt x="438" y="1"/>
                    </a:lnTo>
                    <a:lnTo>
                      <a:pt x="435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7" y="4"/>
                    </a:lnTo>
                    <a:lnTo>
                      <a:pt x="5" y="5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797"/>
                    </a:lnTo>
                    <a:lnTo>
                      <a:pt x="1" y="800"/>
                    </a:lnTo>
                    <a:lnTo>
                      <a:pt x="2" y="803"/>
                    </a:lnTo>
                    <a:lnTo>
                      <a:pt x="3" y="805"/>
                    </a:lnTo>
                    <a:lnTo>
                      <a:pt x="5" y="807"/>
                    </a:lnTo>
                    <a:lnTo>
                      <a:pt x="7" y="809"/>
                    </a:lnTo>
                    <a:lnTo>
                      <a:pt x="9" y="811"/>
                    </a:lnTo>
                    <a:lnTo>
                      <a:pt x="13" y="812"/>
                    </a:lnTo>
                    <a:lnTo>
                      <a:pt x="15" y="812"/>
                    </a:lnTo>
                    <a:lnTo>
                      <a:pt x="394" y="812"/>
                    </a:lnTo>
                    <a:lnTo>
                      <a:pt x="394" y="782"/>
                    </a:lnTo>
                    <a:lnTo>
                      <a:pt x="30" y="782"/>
                    </a:lnTo>
                    <a:lnTo>
                      <a:pt x="30" y="30"/>
                    </a:lnTo>
                    <a:lnTo>
                      <a:pt x="420" y="30"/>
                    </a:lnTo>
                    <a:lnTo>
                      <a:pt x="420" y="196"/>
                    </a:lnTo>
                    <a:lnTo>
                      <a:pt x="421" y="199"/>
                    </a:lnTo>
                    <a:lnTo>
                      <a:pt x="421" y="202"/>
                    </a:lnTo>
                    <a:lnTo>
                      <a:pt x="423" y="205"/>
                    </a:lnTo>
                    <a:lnTo>
                      <a:pt x="425" y="207"/>
                    </a:lnTo>
                    <a:lnTo>
                      <a:pt x="428" y="208"/>
                    </a:lnTo>
                    <a:lnTo>
                      <a:pt x="430" y="210"/>
                    </a:lnTo>
                    <a:lnTo>
                      <a:pt x="433" y="210"/>
                    </a:lnTo>
                    <a:lnTo>
                      <a:pt x="435" y="211"/>
                    </a:lnTo>
                    <a:lnTo>
                      <a:pt x="601" y="211"/>
                    </a:lnTo>
                    <a:lnTo>
                      <a:pt x="601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1">
                <a:extLst>
                  <a:ext uri="{FF2B5EF4-FFF2-40B4-BE49-F238E27FC236}">
                    <a16:creationId xmlns:a16="http://schemas.microsoft.com/office/drawing/2014/main" id="{C2164040-DE05-4D82-954C-CF484B709E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39063" y="3221038"/>
                <a:ext cx="142875" cy="142875"/>
              </a:xfrm>
              <a:custGeom>
                <a:avLst/>
                <a:gdLst>
                  <a:gd name="T0" fmla="*/ 186 w 452"/>
                  <a:gd name="T1" fmla="*/ 416 h 450"/>
                  <a:gd name="T2" fmla="*/ 133 w 452"/>
                  <a:gd name="T3" fmla="*/ 397 h 450"/>
                  <a:gd name="T4" fmla="*/ 88 w 452"/>
                  <a:gd name="T5" fmla="*/ 364 h 450"/>
                  <a:gd name="T6" fmla="*/ 55 w 452"/>
                  <a:gd name="T7" fmla="*/ 319 h 450"/>
                  <a:gd name="T8" fmla="*/ 34 w 452"/>
                  <a:gd name="T9" fmla="*/ 264 h 450"/>
                  <a:gd name="T10" fmla="*/ 31 w 452"/>
                  <a:gd name="T11" fmla="*/ 205 h 450"/>
                  <a:gd name="T12" fmla="*/ 46 w 452"/>
                  <a:gd name="T13" fmla="*/ 150 h 450"/>
                  <a:gd name="T14" fmla="*/ 75 w 452"/>
                  <a:gd name="T15" fmla="*/ 102 h 450"/>
                  <a:gd name="T16" fmla="*/ 117 w 452"/>
                  <a:gd name="T17" fmla="*/ 64 h 450"/>
                  <a:gd name="T18" fmla="*/ 168 w 452"/>
                  <a:gd name="T19" fmla="*/ 38 h 450"/>
                  <a:gd name="T20" fmla="*/ 226 w 452"/>
                  <a:gd name="T21" fmla="*/ 30 h 450"/>
                  <a:gd name="T22" fmla="*/ 284 w 452"/>
                  <a:gd name="T23" fmla="*/ 38 h 450"/>
                  <a:gd name="T24" fmla="*/ 335 w 452"/>
                  <a:gd name="T25" fmla="*/ 64 h 450"/>
                  <a:gd name="T26" fmla="*/ 377 w 452"/>
                  <a:gd name="T27" fmla="*/ 102 h 450"/>
                  <a:gd name="T28" fmla="*/ 406 w 452"/>
                  <a:gd name="T29" fmla="*/ 150 h 450"/>
                  <a:gd name="T30" fmla="*/ 420 w 452"/>
                  <a:gd name="T31" fmla="*/ 205 h 450"/>
                  <a:gd name="T32" fmla="*/ 418 w 452"/>
                  <a:gd name="T33" fmla="*/ 264 h 450"/>
                  <a:gd name="T34" fmla="*/ 397 w 452"/>
                  <a:gd name="T35" fmla="*/ 319 h 450"/>
                  <a:gd name="T36" fmla="*/ 364 w 452"/>
                  <a:gd name="T37" fmla="*/ 364 h 450"/>
                  <a:gd name="T38" fmla="*/ 319 w 452"/>
                  <a:gd name="T39" fmla="*/ 397 h 450"/>
                  <a:gd name="T40" fmla="*/ 266 w 452"/>
                  <a:gd name="T41" fmla="*/ 416 h 450"/>
                  <a:gd name="T42" fmla="*/ 226 w 452"/>
                  <a:gd name="T43" fmla="*/ 0 h 450"/>
                  <a:gd name="T44" fmla="*/ 192 w 452"/>
                  <a:gd name="T45" fmla="*/ 3 h 450"/>
                  <a:gd name="T46" fmla="*/ 159 w 452"/>
                  <a:gd name="T47" fmla="*/ 11 h 450"/>
                  <a:gd name="T48" fmla="*/ 119 w 452"/>
                  <a:gd name="T49" fmla="*/ 28 h 450"/>
                  <a:gd name="T50" fmla="*/ 67 w 452"/>
                  <a:gd name="T51" fmla="*/ 66 h 450"/>
                  <a:gd name="T52" fmla="*/ 28 w 452"/>
                  <a:gd name="T53" fmla="*/ 119 h 450"/>
                  <a:gd name="T54" fmla="*/ 11 w 452"/>
                  <a:gd name="T55" fmla="*/ 158 h 450"/>
                  <a:gd name="T56" fmla="*/ 3 w 452"/>
                  <a:gd name="T57" fmla="*/ 191 h 450"/>
                  <a:gd name="T58" fmla="*/ 0 w 452"/>
                  <a:gd name="T59" fmla="*/ 226 h 450"/>
                  <a:gd name="T60" fmla="*/ 3 w 452"/>
                  <a:gd name="T61" fmla="*/ 260 h 450"/>
                  <a:gd name="T62" fmla="*/ 11 w 452"/>
                  <a:gd name="T63" fmla="*/ 292 h 450"/>
                  <a:gd name="T64" fmla="*/ 28 w 452"/>
                  <a:gd name="T65" fmla="*/ 333 h 450"/>
                  <a:gd name="T66" fmla="*/ 67 w 452"/>
                  <a:gd name="T67" fmla="*/ 385 h 450"/>
                  <a:gd name="T68" fmla="*/ 119 w 452"/>
                  <a:gd name="T69" fmla="*/ 424 h 450"/>
                  <a:gd name="T70" fmla="*/ 159 w 452"/>
                  <a:gd name="T71" fmla="*/ 441 h 450"/>
                  <a:gd name="T72" fmla="*/ 192 w 452"/>
                  <a:gd name="T73" fmla="*/ 448 h 450"/>
                  <a:gd name="T74" fmla="*/ 226 w 452"/>
                  <a:gd name="T75" fmla="*/ 450 h 450"/>
                  <a:gd name="T76" fmla="*/ 260 w 452"/>
                  <a:gd name="T77" fmla="*/ 448 h 450"/>
                  <a:gd name="T78" fmla="*/ 293 w 452"/>
                  <a:gd name="T79" fmla="*/ 441 h 450"/>
                  <a:gd name="T80" fmla="*/ 333 w 452"/>
                  <a:gd name="T81" fmla="*/ 424 h 450"/>
                  <a:gd name="T82" fmla="*/ 385 w 452"/>
                  <a:gd name="T83" fmla="*/ 385 h 450"/>
                  <a:gd name="T84" fmla="*/ 424 w 452"/>
                  <a:gd name="T85" fmla="*/ 333 h 450"/>
                  <a:gd name="T86" fmla="*/ 441 w 452"/>
                  <a:gd name="T87" fmla="*/ 292 h 450"/>
                  <a:gd name="T88" fmla="*/ 449 w 452"/>
                  <a:gd name="T89" fmla="*/ 260 h 450"/>
                  <a:gd name="T90" fmla="*/ 452 w 452"/>
                  <a:gd name="T91" fmla="*/ 226 h 450"/>
                  <a:gd name="T92" fmla="*/ 449 w 452"/>
                  <a:gd name="T93" fmla="*/ 191 h 450"/>
                  <a:gd name="T94" fmla="*/ 441 w 452"/>
                  <a:gd name="T95" fmla="*/ 158 h 450"/>
                  <a:gd name="T96" fmla="*/ 424 w 452"/>
                  <a:gd name="T97" fmla="*/ 119 h 450"/>
                  <a:gd name="T98" fmla="*/ 385 w 452"/>
                  <a:gd name="T99" fmla="*/ 66 h 450"/>
                  <a:gd name="T100" fmla="*/ 333 w 452"/>
                  <a:gd name="T101" fmla="*/ 28 h 450"/>
                  <a:gd name="T102" fmla="*/ 293 w 452"/>
                  <a:gd name="T103" fmla="*/ 11 h 450"/>
                  <a:gd name="T104" fmla="*/ 260 w 452"/>
                  <a:gd name="T105" fmla="*/ 3 h 450"/>
                  <a:gd name="T106" fmla="*/ 226 w 452"/>
                  <a:gd name="T107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52" h="450">
                    <a:moveTo>
                      <a:pt x="226" y="421"/>
                    </a:moveTo>
                    <a:lnTo>
                      <a:pt x="206" y="419"/>
                    </a:lnTo>
                    <a:lnTo>
                      <a:pt x="186" y="416"/>
                    </a:lnTo>
                    <a:lnTo>
                      <a:pt x="168" y="412"/>
                    </a:lnTo>
                    <a:lnTo>
                      <a:pt x="150" y="406"/>
                    </a:lnTo>
                    <a:lnTo>
                      <a:pt x="133" y="397"/>
                    </a:lnTo>
                    <a:lnTo>
                      <a:pt x="117" y="387"/>
                    </a:lnTo>
                    <a:lnTo>
                      <a:pt x="102" y="377"/>
                    </a:lnTo>
                    <a:lnTo>
                      <a:pt x="88" y="364"/>
                    </a:lnTo>
                    <a:lnTo>
                      <a:pt x="75" y="350"/>
                    </a:lnTo>
                    <a:lnTo>
                      <a:pt x="64" y="335"/>
                    </a:lnTo>
                    <a:lnTo>
                      <a:pt x="55" y="319"/>
                    </a:lnTo>
                    <a:lnTo>
                      <a:pt x="46" y="302"/>
                    </a:lnTo>
                    <a:lnTo>
                      <a:pt x="40" y="284"/>
                    </a:lnTo>
                    <a:lnTo>
                      <a:pt x="34" y="264"/>
                    </a:lnTo>
                    <a:lnTo>
                      <a:pt x="31" y="245"/>
                    </a:lnTo>
                    <a:lnTo>
                      <a:pt x="31" y="226"/>
                    </a:lnTo>
                    <a:lnTo>
                      <a:pt x="31" y="205"/>
                    </a:lnTo>
                    <a:lnTo>
                      <a:pt x="34" y="186"/>
                    </a:lnTo>
                    <a:lnTo>
                      <a:pt x="40" y="168"/>
                    </a:lnTo>
                    <a:lnTo>
                      <a:pt x="46" y="150"/>
                    </a:lnTo>
                    <a:lnTo>
                      <a:pt x="55" y="133"/>
                    </a:lnTo>
                    <a:lnTo>
                      <a:pt x="64" y="117"/>
                    </a:lnTo>
                    <a:lnTo>
                      <a:pt x="75" y="102"/>
                    </a:lnTo>
                    <a:lnTo>
                      <a:pt x="88" y="88"/>
                    </a:lnTo>
                    <a:lnTo>
                      <a:pt x="102" y="75"/>
                    </a:lnTo>
                    <a:lnTo>
                      <a:pt x="117" y="64"/>
                    </a:lnTo>
                    <a:lnTo>
                      <a:pt x="133" y="53"/>
                    </a:lnTo>
                    <a:lnTo>
                      <a:pt x="150" y="46"/>
                    </a:lnTo>
                    <a:lnTo>
                      <a:pt x="168" y="38"/>
                    </a:lnTo>
                    <a:lnTo>
                      <a:pt x="186" y="34"/>
                    </a:lnTo>
                    <a:lnTo>
                      <a:pt x="206" y="31"/>
                    </a:lnTo>
                    <a:lnTo>
                      <a:pt x="226" y="30"/>
                    </a:lnTo>
                    <a:lnTo>
                      <a:pt x="246" y="31"/>
                    </a:lnTo>
                    <a:lnTo>
                      <a:pt x="266" y="34"/>
                    </a:lnTo>
                    <a:lnTo>
                      <a:pt x="284" y="38"/>
                    </a:lnTo>
                    <a:lnTo>
                      <a:pt x="302" y="46"/>
                    </a:lnTo>
                    <a:lnTo>
                      <a:pt x="319" y="53"/>
                    </a:lnTo>
                    <a:lnTo>
                      <a:pt x="335" y="64"/>
                    </a:lnTo>
                    <a:lnTo>
                      <a:pt x="350" y="75"/>
                    </a:lnTo>
                    <a:lnTo>
                      <a:pt x="364" y="88"/>
                    </a:lnTo>
                    <a:lnTo>
                      <a:pt x="377" y="102"/>
                    </a:lnTo>
                    <a:lnTo>
                      <a:pt x="388" y="117"/>
                    </a:lnTo>
                    <a:lnTo>
                      <a:pt x="397" y="133"/>
                    </a:lnTo>
                    <a:lnTo>
                      <a:pt x="406" y="150"/>
                    </a:lnTo>
                    <a:lnTo>
                      <a:pt x="412" y="168"/>
                    </a:lnTo>
                    <a:lnTo>
                      <a:pt x="418" y="186"/>
                    </a:lnTo>
                    <a:lnTo>
                      <a:pt x="420" y="205"/>
                    </a:lnTo>
                    <a:lnTo>
                      <a:pt x="421" y="226"/>
                    </a:lnTo>
                    <a:lnTo>
                      <a:pt x="420" y="245"/>
                    </a:lnTo>
                    <a:lnTo>
                      <a:pt x="418" y="264"/>
                    </a:lnTo>
                    <a:lnTo>
                      <a:pt x="412" y="284"/>
                    </a:lnTo>
                    <a:lnTo>
                      <a:pt x="406" y="302"/>
                    </a:lnTo>
                    <a:lnTo>
                      <a:pt x="397" y="319"/>
                    </a:lnTo>
                    <a:lnTo>
                      <a:pt x="388" y="335"/>
                    </a:lnTo>
                    <a:lnTo>
                      <a:pt x="377" y="350"/>
                    </a:lnTo>
                    <a:lnTo>
                      <a:pt x="364" y="364"/>
                    </a:lnTo>
                    <a:lnTo>
                      <a:pt x="350" y="377"/>
                    </a:lnTo>
                    <a:lnTo>
                      <a:pt x="335" y="387"/>
                    </a:lnTo>
                    <a:lnTo>
                      <a:pt x="319" y="397"/>
                    </a:lnTo>
                    <a:lnTo>
                      <a:pt x="302" y="406"/>
                    </a:lnTo>
                    <a:lnTo>
                      <a:pt x="284" y="412"/>
                    </a:lnTo>
                    <a:lnTo>
                      <a:pt x="266" y="416"/>
                    </a:lnTo>
                    <a:lnTo>
                      <a:pt x="246" y="419"/>
                    </a:lnTo>
                    <a:lnTo>
                      <a:pt x="226" y="421"/>
                    </a:lnTo>
                    <a:close/>
                    <a:moveTo>
                      <a:pt x="226" y="0"/>
                    </a:moveTo>
                    <a:lnTo>
                      <a:pt x="214" y="0"/>
                    </a:lnTo>
                    <a:lnTo>
                      <a:pt x="202" y="1"/>
                    </a:lnTo>
                    <a:lnTo>
                      <a:pt x="192" y="3"/>
                    </a:lnTo>
                    <a:lnTo>
                      <a:pt x="181" y="4"/>
                    </a:lnTo>
                    <a:lnTo>
                      <a:pt x="169" y="7"/>
                    </a:lnTo>
                    <a:lnTo>
                      <a:pt x="159" y="11"/>
                    </a:lnTo>
                    <a:lnTo>
                      <a:pt x="149" y="14"/>
                    </a:lnTo>
                    <a:lnTo>
                      <a:pt x="138" y="18"/>
                    </a:lnTo>
                    <a:lnTo>
                      <a:pt x="119" y="28"/>
                    </a:lnTo>
                    <a:lnTo>
                      <a:pt x="100" y="38"/>
                    </a:lnTo>
                    <a:lnTo>
                      <a:pt x="83" y="52"/>
                    </a:lnTo>
                    <a:lnTo>
                      <a:pt x="67" y="66"/>
                    </a:lnTo>
                    <a:lnTo>
                      <a:pt x="53" y="82"/>
                    </a:lnTo>
                    <a:lnTo>
                      <a:pt x="39" y="99"/>
                    </a:lnTo>
                    <a:lnTo>
                      <a:pt x="28" y="119"/>
                    </a:lnTo>
                    <a:lnTo>
                      <a:pt x="18" y="138"/>
                    </a:lnTo>
                    <a:lnTo>
                      <a:pt x="14" y="149"/>
                    </a:lnTo>
                    <a:lnTo>
                      <a:pt x="11" y="158"/>
                    </a:lnTo>
                    <a:lnTo>
                      <a:pt x="8" y="169"/>
                    </a:lnTo>
                    <a:lnTo>
                      <a:pt x="6" y="181"/>
                    </a:lnTo>
                    <a:lnTo>
                      <a:pt x="3" y="191"/>
                    </a:lnTo>
                    <a:lnTo>
                      <a:pt x="2" y="202"/>
                    </a:lnTo>
                    <a:lnTo>
                      <a:pt x="1" y="214"/>
                    </a:lnTo>
                    <a:lnTo>
                      <a:pt x="0" y="226"/>
                    </a:lnTo>
                    <a:lnTo>
                      <a:pt x="1" y="236"/>
                    </a:lnTo>
                    <a:lnTo>
                      <a:pt x="2" y="248"/>
                    </a:lnTo>
                    <a:lnTo>
                      <a:pt x="3" y="260"/>
                    </a:lnTo>
                    <a:lnTo>
                      <a:pt x="6" y="271"/>
                    </a:lnTo>
                    <a:lnTo>
                      <a:pt x="8" y="281"/>
                    </a:lnTo>
                    <a:lnTo>
                      <a:pt x="11" y="292"/>
                    </a:lnTo>
                    <a:lnTo>
                      <a:pt x="14" y="303"/>
                    </a:lnTo>
                    <a:lnTo>
                      <a:pt x="18" y="313"/>
                    </a:lnTo>
                    <a:lnTo>
                      <a:pt x="28" y="333"/>
                    </a:lnTo>
                    <a:lnTo>
                      <a:pt x="39" y="351"/>
                    </a:lnTo>
                    <a:lnTo>
                      <a:pt x="53" y="369"/>
                    </a:lnTo>
                    <a:lnTo>
                      <a:pt x="67" y="385"/>
                    </a:lnTo>
                    <a:lnTo>
                      <a:pt x="83" y="399"/>
                    </a:lnTo>
                    <a:lnTo>
                      <a:pt x="100" y="412"/>
                    </a:lnTo>
                    <a:lnTo>
                      <a:pt x="119" y="424"/>
                    </a:lnTo>
                    <a:lnTo>
                      <a:pt x="138" y="433"/>
                    </a:lnTo>
                    <a:lnTo>
                      <a:pt x="149" y="437"/>
                    </a:lnTo>
                    <a:lnTo>
                      <a:pt x="159" y="441"/>
                    </a:lnTo>
                    <a:lnTo>
                      <a:pt x="169" y="444"/>
                    </a:lnTo>
                    <a:lnTo>
                      <a:pt x="181" y="446"/>
                    </a:lnTo>
                    <a:lnTo>
                      <a:pt x="192" y="448"/>
                    </a:lnTo>
                    <a:lnTo>
                      <a:pt x="202" y="449"/>
                    </a:lnTo>
                    <a:lnTo>
                      <a:pt x="214" y="450"/>
                    </a:lnTo>
                    <a:lnTo>
                      <a:pt x="226" y="450"/>
                    </a:lnTo>
                    <a:lnTo>
                      <a:pt x="238" y="450"/>
                    </a:lnTo>
                    <a:lnTo>
                      <a:pt x="248" y="449"/>
                    </a:lnTo>
                    <a:lnTo>
                      <a:pt x="260" y="448"/>
                    </a:lnTo>
                    <a:lnTo>
                      <a:pt x="271" y="446"/>
                    </a:lnTo>
                    <a:lnTo>
                      <a:pt x="283" y="444"/>
                    </a:lnTo>
                    <a:lnTo>
                      <a:pt x="293" y="441"/>
                    </a:lnTo>
                    <a:lnTo>
                      <a:pt x="303" y="437"/>
                    </a:lnTo>
                    <a:lnTo>
                      <a:pt x="314" y="433"/>
                    </a:lnTo>
                    <a:lnTo>
                      <a:pt x="333" y="424"/>
                    </a:lnTo>
                    <a:lnTo>
                      <a:pt x="352" y="412"/>
                    </a:lnTo>
                    <a:lnTo>
                      <a:pt x="369" y="399"/>
                    </a:lnTo>
                    <a:lnTo>
                      <a:pt x="385" y="385"/>
                    </a:lnTo>
                    <a:lnTo>
                      <a:pt x="399" y="369"/>
                    </a:lnTo>
                    <a:lnTo>
                      <a:pt x="413" y="351"/>
                    </a:lnTo>
                    <a:lnTo>
                      <a:pt x="424" y="333"/>
                    </a:lnTo>
                    <a:lnTo>
                      <a:pt x="434" y="313"/>
                    </a:lnTo>
                    <a:lnTo>
                      <a:pt x="438" y="303"/>
                    </a:lnTo>
                    <a:lnTo>
                      <a:pt x="441" y="292"/>
                    </a:lnTo>
                    <a:lnTo>
                      <a:pt x="444" y="281"/>
                    </a:lnTo>
                    <a:lnTo>
                      <a:pt x="446" y="271"/>
                    </a:lnTo>
                    <a:lnTo>
                      <a:pt x="449" y="260"/>
                    </a:lnTo>
                    <a:lnTo>
                      <a:pt x="450" y="248"/>
                    </a:lnTo>
                    <a:lnTo>
                      <a:pt x="451" y="236"/>
                    </a:lnTo>
                    <a:lnTo>
                      <a:pt x="452" y="226"/>
                    </a:lnTo>
                    <a:lnTo>
                      <a:pt x="451" y="214"/>
                    </a:lnTo>
                    <a:lnTo>
                      <a:pt x="450" y="202"/>
                    </a:lnTo>
                    <a:lnTo>
                      <a:pt x="449" y="191"/>
                    </a:lnTo>
                    <a:lnTo>
                      <a:pt x="446" y="181"/>
                    </a:lnTo>
                    <a:lnTo>
                      <a:pt x="444" y="169"/>
                    </a:lnTo>
                    <a:lnTo>
                      <a:pt x="441" y="158"/>
                    </a:lnTo>
                    <a:lnTo>
                      <a:pt x="438" y="149"/>
                    </a:lnTo>
                    <a:lnTo>
                      <a:pt x="434" y="138"/>
                    </a:lnTo>
                    <a:lnTo>
                      <a:pt x="424" y="119"/>
                    </a:lnTo>
                    <a:lnTo>
                      <a:pt x="413" y="99"/>
                    </a:lnTo>
                    <a:lnTo>
                      <a:pt x="399" y="82"/>
                    </a:lnTo>
                    <a:lnTo>
                      <a:pt x="385" y="66"/>
                    </a:lnTo>
                    <a:lnTo>
                      <a:pt x="369" y="52"/>
                    </a:lnTo>
                    <a:lnTo>
                      <a:pt x="352" y="38"/>
                    </a:lnTo>
                    <a:lnTo>
                      <a:pt x="333" y="28"/>
                    </a:lnTo>
                    <a:lnTo>
                      <a:pt x="314" y="18"/>
                    </a:lnTo>
                    <a:lnTo>
                      <a:pt x="303" y="14"/>
                    </a:lnTo>
                    <a:lnTo>
                      <a:pt x="293" y="11"/>
                    </a:lnTo>
                    <a:lnTo>
                      <a:pt x="283" y="7"/>
                    </a:lnTo>
                    <a:lnTo>
                      <a:pt x="271" y="4"/>
                    </a:lnTo>
                    <a:lnTo>
                      <a:pt x="260" y="3"/>
                    </a:lnTo>
                    <a:lnTo>
                      <a:pt x="248" y="1"/>
                    </a:lnTo>
                    <a:lnTo>
                      <a:pt x="238" y="0"/>
                    </a:lnTo>
                    <a:lnTo>
                      <a:pt x="2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52">
                <a:extLst>
                  <a:ext uri="{FF2B5EF4-FFF2-40B4-BE49-F238E27FC236}">
                    <a16:creationId xmlns:a16="http://schemas.microsoft.com/office/drawing/2014/main" id="{02209B48-D288-4E6F-825E-8B5AB3EC4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2400" y="3263901"/>
                <a:ext cx="76200" cy="63500"/>
              </a:xfrm>
              <a:custGeom>
                <a:avLst/>
                <a:gdLst>
                  <a:gd name="T0" fmla="*/ 213 w 240"/>
                  <a:gd name="T1" fmla="*/ 5 h 202"/>
                  <a:gd name="T2" fmla="*/ 89 w 240"/>
                  <a:gd name="T3" fmla="*/ 157 h 202"/>
                  <a:gd name="T4" fmla="*/ 26 w 240"/>
                  <a:gd name="T5" fmla="*/ 94 h 202"/>
                  <a:gd name="T6" fmla="*/ 23 w 240"/>
                  <a:gd name="T7" fmla="*/ 92 h 202"/>
                  <a:gd name="T8" fmla="*/ 20 w 240"/>
                  <a:gd name="T9" fmla="*/ 91 h 202"/>
                  <a:gd name="T10" fmla="*/ 17 w 240"/>
                  <a:gd name="T11" fmla="*/ 90 h 202"/>
                  <a:gd name="T12" fmla="*/ 15 w 240"/>
                  <a:gd name="T13" fmla="*/ 90 h 202"/>
                  <a:gd name="T14" fmla="*/ 12 w 240"/>
                  <a:gd name="T15" fmla="*/ 90 h 202"/>
                  <a:gd name="T16" fmla="*/ 9 w 240"/>
                  <a:gd name="T17" fmla="*/ 91 h 202"/>
                  <a:gd name="T18" fmla="*/ 7 w 240"/>
                  <a:gd name="T19" fmla="*/ 92 h 202"/>
                  <a:gd name="T20" fmla="*/ 4 w 240"/>
                  <a:gd name="T21" fmla="*/ 94 h 202"/>
                  <a:gd name="T22" fmla="*/ 2 w 240"/>
                  <a:gd name="T23" fmla="*/ 96 h 202"/>
                  <a:gd name="T24" fmla="*/ 1 w 240"/>
                  <a:gd name="T25" fmla="*/ 99 h 202"/>
                  <a:gd name="T26" fmla="*/ 0 w 240"/>
                  <a:gd name="T27" fmla="*/ 102 h 202"/>
                  <a:gd name="T28" fmla="*/ 0 w 240"/>
                  <a:gd name="T29" fmla="*/ 105 h 202"/>
                  <a:gd name="T30" fmla="*/ 0 w 240"/>
                  <a:gd name="T31" fmla="*/ 108 h 202"/>
                  <a:gd name="T32" fmla="*/ 1 w 240"/>
                  <a:gd name="T33" fmla="*/ 110 h 202"/>
                  <a:gd name="T34" fmla="*/ 2 w 240"/>
                  <a:gd name="T35" fmla="*/ 113 h 202"/>
                  <a:gd name="T36" fmla="*/ 4 w 240"/>
                  <a:gd name="T37" fmla="*/ 114 h 202"/>
                  <a:gd name="T38" fmla="*/ 91 w 240"/>
                  <a:gd name="T39" fmla="*/ 202 h 202"/>
                  <a:gd name="T40" fmla="*/ 237 w 240"/>
                  <a:gd name="T41" fmla="*/ 24 h 202"/>
                  <a:gd name="T42" fmla="*/ 239 w 240"/>
                  <a:gd name="T43" fmla="*/ 22 h 202"/>
                  <a:gd name="T44" fmla="*/ 240 w 240"/>
                  <a:gd name="T45" fmla="*/ 19 h 202"/>
                  <a:gd name="T46" fmla="*/ 240 w 240"/>
                  <a:gd name="T47" fmla="*/ 16 h 202"/>
                  <a:gd name="T48" fmla="*/ 240 w 240"/>
                  <a:gd name="T49" fmla="*/ 13 h 202"/>
                  <a:gd name="T50" fmla="*/ 240 w 240"/>
                  <a:gd name="T51" fmla="*/ 11 h 202"/>
                  <a:gd name="T52" fmla="*/ 239 w 240"/>
                  <a:gd name="T53" fmla="*/ 7 h 202"/>
                  <a:gd name="T54" fmla="*/ 237 w 240"/>
                  <a:gd name="T55" fmla="*/ 5 h 202"/>
                  <a:gd name="T56" fmla="*/ 234 w 240"/>
                  <a:gd name="T57" fmla="*/ 4 h 202"/>
                  <a:gd name="T58" fmla="*/ 232 w 240"/>
                  <a:gd name="T59" fmla="*/ 2 h 202"/>
                  <a:gd name="T60" fmla="*/ 229 w 240"/>
                  <a:gd name="T61" fmla="*/ 1 h 202"/>
                  <a:gd name="T62" fmla="*/ 227 w 240"/>
                  <a:gd name="T63" fmla="*/ 0 h 202"/>
                  <a:gd name="T64" fmla="*/ 224 w 240"/>
                  <a:gd name="T65" fmla="*/ 0 h 202"/>
                  <a:gd name="T66" fmla="*/ 221 w 240"/>
                  <a:gd name="T67" fmla="*/ 1 h 202"/>
                  <a:gd name="T68" fmla="*/ 218 w 240"/>
                  <a:gd name="T69" fmla="*/ 2 h 202"/>
                  <a:gd name="T70" fmla="*/ 215 w 240"/>
                  <a:gd name="T71" fmla="*/ 3 h 202"/>
                  <a:gd name="T72" fmla="*/ 213 w 240"/>
                  <a:gd name="T73" fmla="*/ 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0" h="202">
                    <a:moveTo>
                      <a:pt x="213" y="5"/>
                    </a:moveTo>
                    <a:lnTo>
                      <a:pt x="89" y="157"/>
                    </a:lnTo>
                    <a:lnTo>
                      <a:pt x="26" y="94"/>
                    </a:lnTo>
                    <a:lnTo>
                      <a:pt x="23" y="92"/>
                    </a:lnTo>
                    <a:lnTo>
                      <a:pt x="20" y="91"/>
                    </a:lnTo>
                    <a:lnTo>
                      <a:pt x="17" y="90"/>
                    </a:lnTo>
                    <a:lnTo>
                      <a:pt x="15" y="90"/>
                    </a:lnTo>
                    <a:lnTo>
                      <a:pt x="12" y="90"/>
                    </a:lnTo>
                    <a:lnTo>
                      <a:pt x="9" y="91"/>
                    </a:lnTo>
                    <a:lnTo>
                      <a:pt x="7" y="92"/>
                    </a:lnTo>
                    <a:lnTo>
                      <a:pt x="4" y="94"/>
                    </a:lnTo>
                    <a:lnTo>
                      <a:pt x="2" y="96"/>
                    </a:lnTo>
                    <a:lnTo>
                      <a:pt x="1" y="99"/>
                    </a:lnTo>
                    <a:lnTo>
                      <a:pt x="0" y="102"/>
                    </a:lnTo>
                    <a:lnTo>
                      <a:pt x="0" y="105"/>
                    </a:lnTo>
                    <a:lnTo>
                      <a:pt x="0" y="108"/>
                    </a:lnTo>
                    <a:lnTo>
                      <a:pt x="1" y="110"/>
                    </a:lnTo>
                    <a:lnTo>
                      <a:pt x="2" y="113"/>
                    </a:lnTo>
                    <a:lnTo>
                      <a:pt x="4" y="114"/>
                    </a:lnTo>
                    <a:lnTo>
                      <a:pt x="91" y="202"/>
                    </a:lnTo>
                    <a:lnTo>
                      <a:pt x="237" y="24"/>
                    </a:lnTo>
                    <a:lnTo>
                      <a:pt x="239" y="22"/>
                    </a:lnTo>
                    <a:lnTo>
                      <a:pt x="240" y="19"/>
                    </a:lnTo>
                    <a:lnTo>
                      <a:pt x="240" y="16"/>
                    </a:lnTo>
                    <a:lnTo>
                      <a:pt x="240" y="13"/>
                    </a:lnTo>
                    <a:lnTo>
                      <a:pt x="240" y="11"/>
                    </a:lnTo>
                    <a:lnTo>
                      <a:pt x="239" y="7"/>
                    </a:lnTo>
                    <a:lnTo>
                      <a:pt x="237" y="5"/>
                    </a:lnTo>
                    <a:lnTo>
                      <a:pt x="234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4" y="0"/>
                    </a:lnTo>
                    <a:lnTo>
                      <a:pt x="221" y="1"/>
                    </a:lnTo>
                    <a:lnTo>
                      <a:pt x="218" y="2"/>
                    </a:lnTo>
                    <a:lnTo>
                      <a:pt x="215" y="3"/>
                    </a:lnTo>
                    <a:lnTo>
                      <a:pt x="2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80F07F-3D2D-424D-B9AD-14205C047A43}"/>
              </a:ext>
            </a:extLst>
          </p:cNvPr>
          <p:cNvGrpSpPr/>
          <p:nvPr/>
        </p:nvGrpSpPr>
        <p:grpSpPr>
          <a:xfrm>
            <a:off x="7639050" y="4192905"/>
            <a:ext cx="3835399" cy="1729998"/>
            <a:chOff x="7639050" y="4192905"/>
            <a:chExt cx="3835399" cy="1729998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EB03866-9BE8-48AE-B72F-08223754144B}"/>
                </a:ext>
              </a:extLst>
            </p:cNvPr>
            <p:cNvSpPr/>
            <p:nvPr/>
          </p:nvSpPr>
          <p:spPr>
            <a:xfrm>
              <a:off x="7639050" y="4192905"/>
              <a:ext cx="1055370" cy="10553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5245E575-79D7-4E73-AAAF-212D308ACB1D}"/>
                </a:ext>
              </a:extLst>
            </p:cNvPr>
            <p:cNvGrpSpPr/>
            <p:nvPr/>
          </p:nvGrpSpPr>
          <p:grpSpPr>
            <a:xfrm>
              <a:off x="8870950" y="4192905"/>
              <a:ext cx="2603499" cy="1729998"/>
              <a:chOff x="8870950" y="3978929"/>
              <a:chExt cx="2603499" cy="1729998"/>
            </a:xfrm>
          </p:grpSpPr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C2B434C3-9CF6-4AFE-9A6C-74E91BC94C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0950" y="4739431"/>
                <a:ext cx="2603499" cy="969496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Lorem ipsum dolor sit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consectetur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adipiscing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elit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Sed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imperdiet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fermentum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lectus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et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mollis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Praesent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mattis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ante in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accumsan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placerat</a:t>
                </a: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44B14674-426F-4743-8ABB-8CA527FFC1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0950" y="3978929"/>
                <a:ext cx="2603499" cy="664797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Lorem ipsum dolor sit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amet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,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consectetur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adipiscing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 </a:t>
                </a:r>
                <a:r>
                  <a:rPr lang="en-US" sz="1600" b="1" dirty="0" err="1">
                    <a:solidFill>
                      <a:schemeClr val="accent1"/>
                    </a:solidFill>
                    <a:latin typeface="+mj-lt"/>
                  </a:rPr>
                  <a:t>elit</a:t>
                </a:r>
                <a:r>
                  <a:rPr lang="en-US" sz="1600" b="1" dirty="0">
                    <a:solidFill>
                      <a:schemeClr val="accent1"/>
                    </a:solidFill>
                    <a:latin typeface="+mj-lt"/>
                  </a:rPr>
                  <a:t>. 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C73553C-E986-42A3-A806-616F2C92F43A}"/>
                </a:ext>
              </a:extLst>
            </p:cNvPr>
            <p:cNvGrpSpPr/>
            <p:nvPr/>
          </p:nvGrpSpPr>
          <p:grpSpPr>
            <a:xfrm>
              <a:off x="7928715" y="4472940"/>
              <a:ext cx="476040" cy="495300"/>
              <a:chOff x="307975" y="1916113"/>
              <a:chExt cx="274638" cy="285750"/>
            </a:xfrm>
            <a:solidFill>
              <a:schemeClr val="accent2"/>
            </a:solidFill>
          </p:grpSpPr>
          <p:sp>
            <p:nvSpPr>
              <p:cNvPr id="90" name="Freeform 61">
                <a:extLst>
                  <a:ext uri="{FF2B5EF4-FFF2-40B4-BE49-F238E27FC236}">
                    <a16:creationId xmlns:a16="http://schemas.microsoft.com/office/drawing/2014/main" id="{E81EB280-2A8F-4FC4-BC4E-76A3D0EFD0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650" y="2119313"/>
                <a:ext cx="46038" cy="46038"/>
              </a:xfrm>
              <a:custGeom>
                <a:avLst/>
                <a:gdLst>
                  <a:gd name="T0" fmla="*/ 63 w 143"/>
                  <a:gd name="T1" fmla="*/ 112 h 143"/>
                  <a:gd name="T2" fmla="*/ 48 w 143"/>
                  <a:gd name="T3" fmla="*/ 106 h 143"/>
                  <a:gd name="T4" fmla="*/ 36 w 143"/>
                  <a:gd name="T5" fmla="*/ 95 h 143"/>
                  <a:gd name="T6" fmla="*/ 30 w 143"/>
                  <a:gd name="T7" fmla="*/ 80 h 143"/>
                  <a:gd name="T8" fmla="*/ 30 w 143"/>
                  <a:gd name="T9" fmla="*/ 63 h 143"/>
                  <a:gd name="T10" fmla="*/ 36 w 143"/>
                  <a:gd name="T11" fmla="*/ 48 h 143"/>
                  <a:gd name="T12" fmla="*/ 48 w 143"/>
                  <a:gd name="T13" fmla="*/ 37 h 143"/>
                  <a:gd name="T14" fmla="*/ 63 w 143"/>
                  <a:gd name="T15" fmla="*/ 31 h 143"/>
                  <a:gd name="T16" fmla="*/ 79 w 143"/>
                  <a:gd name="T17" fmla="*/ 31 h 143"/>
                  <a:gd name="T18" fmla="*/ 94 w 143"/>
                  <a:gd name="T19" fmla="*/ 37 h 143"/>
                  <a:gd name="T20" fmla="*/ 106 w 143"/>
                  <a:gd name="T21" fmla="*/ 48 h 143"/>
                  <a:gd name="T22" fmla="*/ 112 w 143"/>
                  <a:gd name="T23" fmla="*/ 63 h 143"/>
                  <a:gd name="T24" fmla="*/ 112 w 143"/>
                  <a:gd name="T25" fmla="*/ 80 h 143"/>
                  <a:gd name="T26" fmla="*/ 106 w 143"/>
                  <a:gd name="T27" fmla="*/ 95 h 143"/>
                  <a:gd name="T28" fmla="*/ 94 w 143"/>
                  <a:gd name="T29" fmla="*/ 106 h 143"/>
                  <a:gd name="T30" fmla="*/ 79 w 143"/>
                  <a:gd name="T31" fmla="*/ 112 h 143"/>
                  <a:gd name="T32" fmla="*/ 72 w 143"/>
                  <a:gd name="T33" fmla="*/ 0 h 143"/>
                  <a:gd name="T34" fmla="*/ 57 w 143"/>
                  <a:gd name="T35" fmla="*/ 1 h 143"/>
                  <a:gd name="T36" fmla="*/ 44 w 143"/>
                  <a:gd name="T37" fmla="*/ 5 h 143"/>
                  <a:gd name="T38" fmla="*/ 31 w 143"/>
                  <a:gd name="T39" fmla="*/ 11 h 143"/>
                  <a:gd name="T40" fmla="*/ 20 w 143"/>
                  <a:gd name="T41" fmla="*/ 21 h 143"/>
                  <a:gd name="T42" fmla="*/ 12 w 143"/>
                  <a:gd name="T43" fmla="*/ 31 h 143"/>
                  <a:gd name="T44" fmla="*/ 5 w 143"/>
                  <a:gd name="T45" fmla="*/ 44 h 143"/>
                  <a:gd name="T46" fmla="*/ 1 w 143"/>
                  <a:gd name="T47" fmla="*/ 57 h 143"/>
                  <a:gd name="T48" fmla="*/ 0 w 143"/>
                  <a:gd name="T49" fmla="*/ 72 h 143"/>
                  <a:gd name="T50" fmla="*/ 1 w 143"/>
                  <a:gd name="T51" fmla="*/ 85 h 143"/>
                  <a:gd name="T52" fmla="*/ 5 w 143"/>
                  <a:gd name="T53" fmla="*/ 99 h 143"/>
                  <a:gd name="T54" fmla="*/ 12 w 143"/>
                  <a:gd name="T55" fmla="*/ 111 h 143"/>
                  <a:gd name="T56" fmla="*/ 20 w 143"/>
                  <a:gd name="T57" fmla="*/ 122 h 143"/>
                  <a:gd name="T58" fmla="*/ 31 w 143"/>
                  <a:gd name="T59" fmla="*/ 132 h 143"/>
                  <a:gd name="T60" fmla="*/ 44 w 143"/>
                  <a:gd name="T61" fmla="*/ 138 h 143"/>
                  <a:gd name="T62" fmla="*/ 57 w 143"/>
                  <a:gd name="T63" fmla="*/ 142 h 143"/>
                  <a:gd name="T64" fmla="*/ 72 w 143"/>
                  <a:gd name="T65" fmla="*/ 143 h 143"/>
                  <a:gd name="T66" fmla="*/ 86 w 143"/>
                  <a:gd name="T67" fmla="*/ 142 h 143"/>
                  <a:gd name="T68" fmla="*/ 100 w 143"/>
                  <a:gd name="T69" fmla="*/ 138 h 143"/>
                  <a:gd name="T70" fmla="*/ 111 w 143"/>
                  <a:gd name="T71" fmla="*/ 132 h 143"/>
                  <a:gd name="T72" fmla="*/ 122 w 143"/>
                  <a:gd name="T73" fmla="*/ 122 h 143"/>
                  <a:gd name="T74" fmla="*/ 131 w 143"/>
                  <a:gd name="T75" fmla="*/ 111 h 143"/>
                  <a:gd name="T76" fmla="*/ 137 w 143"/>
                  <a:gd name="T77" fmla="*/ 99 h 143"/>
                  <a:gd name="T78" fmla="*/ 141 w 143"/>
                  <a:gd name="T79" fmla="*/ 85 h 143"/>
                  <a:gd name="T80" fmla="*/ 143 w 143"/>
                  <a:gd name="T81" fmla="*/ 72 h 143"/>
                  <a:gd name="T82" fmla="*/ 141 w 143"/>
                  <a:gd name="T83" fmla="*/ 57 h 143"/>
                  <a:gd name="T84" fmla="*/ 137 w 143"/>
                  <a:gd name="T85" fmla="*/ 44 h 143"/>
                  <a:gd name="T86" fmla="*/ 131 w 143"/>
                  <a:gd name="T87" fmla="*/ 31 h 143"/>
                  <a:gd name="T88" fmla="*/ 122 w 143"/>
                  <a:gd name="T89" fmla="*/ 21 h 143"/>
                  <a:gd name="T90" fmla="*/ 111 w 143"/>
                  <a:gd name="T91" fmla="*/ 11 h 143"/>
                  <a:gd name="T92" fmla="*/ 100 w 143"/>
                  <a:gd name="T93" fmla="*/ 5 h 143"/>
                  <a:gd name="T94" fmla="*/ 86 w 143"/>
                  <a:gd name="T95" fmla="*/ 1 h 143"/>
                  <a:gd name="T96" fmla="*/ 72 w 143"/>
                  <a:gd name="T97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3" h="143">
                    <a:moveTo>
                      <a:pt x="72" y="113"/>
                    </a:moveTo>
                    <a:lnTo>
                      <a:pt x="63" y="112"/>
                    </a:lnTo>
                    <a:lnTo>
                      <a:pt x="54" y="110"/>
                    </a:lnTo>
                    <a:lnTo>
                      <a:pt x="48" y="106"/>
                    </a:lnTo>
                    <a:lnTo>
                      <a:pt x="42" y="100"/>
                    </a:lnTo>
                    <a:lnTo>
                      <a:pt x="36" y="95"/>
                    </a:lnTo>
                    <a:lnTo>
                      <a:pt x="33" y="88"/>
                    </a:lnTo>
                    <a:lnTo>
                      <a:pt x="30" y="80"/>
                    </a:lnTo>
                    <a:lnTo>
                      <a:pt x="30" y="72"/>
                    </a:lnTo>
                    <a:lnTo>
                      <a:pt x="30" y="63"/>
                    </a:lnTo>
                    <a:lnTo>
                      <a:pt x="33" y="55"/>
                    </a:lnTo>
                    <a:lnTo>
                      <a:pt x="36" y="48"/>
                    </a:lnTo>
                    <a:lnTo>
                      <a:pt x="42" y="42"/>
                    </a:lnTo>
                    <a:lnTo>
                      <a:pt x="48" y="37"/>
                    </a:lnTo>
                    <a:lnTo>
                      <a:pt x="54" y="33"/>
                    </a:lnTo>
                    <a:lnTo>
                      <a:pt x="63" y="31"/>
                    </a:lnTo>
                    <a:lnTo>
                      <a:pt x="72" y="30"/>
                    </a:lnTo>
                    <a:lnTo>
                      <a:pt x="79" y="31"/>
                    </a:lnTo>
                    <a:lnTo>
                      <a:pt x="88" y="33"/>
                    </a:lnTo>
                    <a:lnTo>
                      <a:pt x="94" y="37"/>
                    </a:lnTo>
                    <a:lnTo>
                      <a:pt x="101" y="42"/>
                    </a:lnTo>
                    <a:lnTo>
                      <a:pt x="106" y="48"/>
                    </a:lnTo>
                    <a:lnTo>
                      <a:pt x="110" y="55"/>
                    </a:lnTo>
                    <a:lnTo>
                      <a:pt x="112" y="63"/>
                    </a:lnTo>
                    <a:lnTo>
                      <a:pt x="113" y="72"/>
                    </a:lnTo>
                    <a:lnTo>
                      <a:pt x="112" y="80"/>
                    </a:lnTo>
                    <a:lnTo>
                      <a:pt x="110" y="88"/>
                    </a:lnTo>
                    <a:lnTo>
                      <a:pt x="106" y="95"/>
                    </a:lnTo>
                    <a:lnTo>
                      <a:pt x="101" y="100"/>
                    </a:lnTo>
                    <a:lnTo>
                      <a:pt x="94" y="106"/>
                    </a:lnTo>
                    <a:lnTo>
                      <a:pt x="88" y="110"/>
                    </a:lnTo>
                    <a:lnTo>
                      <a:pt x="79" y="112"/>
                    </a:lnTo>
                    <a:lnTo>
                      <a:pt x="72" y="113"/>
                    </a:lnTo>
                    <a:close/>
                    <a:moveTo>
                      <a:pt x="72" y="0"/>
                    </a:moveTo>
                    <a:lnTo>
                      <a:pt x="64" y="0"/>
                    </a:lnTo>
                    <a:lnTo>
                      <a:pt x="57" y="1"/>
                    </a:lnTo>
                    <a:lnTo>
                      <a:pt x="50" y="3"/>
                    </a:lnTo>
                    <a:lnTo>
                      <a:pt x="44" y="5"/>
                    </a:lnTo>
                    <a:lnTo>
                      <a:pt x="37" y="8"/>
                    </a:lnTo>
                    <a:lnTo>
                      <a:pt x="31" y="11"/>
                    </a:lnTo>
                    <a:lnTo>
                      <a:pt x="26" y="16"/>
                    </a:lnTo>
                    <a:lnTo>
                      <a:pt x="20" y="21"/>
                    </a:lnTo>
                    <a:lnTo>
                      <a:pt x="16" y="25"/>
                    </a:lnTo>
                    <a:lnTo>
                      <a:pt x="12" y="31"/>
                    </a:lnTo>
                    <a:lnTo>
                      <a:pt x="8" y="37"/>
                    </a:lnTo>
                    <a:lnTo>
                      <a:pt x="5" y="44"/>
                    </a:lnTo>
                    <a:lnTo>
                      <a:pt x="3" y="50"/>
                    </a:lnTo>
                    <a:lnTo>
                      <a:pt x="1" y="57"/>
                    </a:lnTo>
                    <a:lnTo>
                      <a:pt x="0" y="64"/>
                    </a:lnTo>
                    <a:lnTo>
                      <a:pt x="0" y="72"/>
                    </a:lnTo>
                    <a:lnTo>
                      <a:pt x="0" y="79"/>
                    </a:lnTo>
                    <a:lnTo>
                      <a:pt x="1" y="85"/>
                    </a:lnTo>
                    <a:lnTo>
                      <a:pt x="3" y="93"/>
                    </a:lnTo>
                    <a:lnTo>
                      <a:pt x="5" y="99"/>
                    </a:lnTo>
                    <a:lnTo>
                      <a:pt x="8" y="106"/>
                    </a:lnTo>
                    <a:lnTo>
                      <a:pt x="12" y="111"/>
                    </a:lnTo>
                    <a:lnTo>
                      <a:pt x="16" y="118"/>
                    </a:lnTo>
                    <a:lnTo>
                      <a:pt x="20" y="122"/>
                    </a:lnTo>
                    <a:lnTo>
                      <a:pt x="26" y="127"/>
                    </a:lnTo>
                    <a:lnTo>
                      <a:pt x="31" y="132"/>
                    </a:lnTo>
                    <a:lnTo>
                      <a:pt x="37" y="135"/>
                    </a:lnTo>
                    <a:lnTo>
                      <a:pt x="44" y="138"/>
                    </a:lnTo>
                    <a:lnTo>
                      <a:pt x="50" y="140"/>
                    </a:lnTo>
                    <a:lnTo>
                      <a:pt x="57" y="142"/>
                    </a:lnTo>
                    <a:lnTo>
                      <a:pt x="64" y="143"/>
                    </a:lnTo>
                    <a:lnTo>
                      <a:pt x="72" y="143"/>
                    </a:lnTo>
                    <a:lnTo>
                      <a:pt x="78" y="143"/>
                    </a:lnTo>
                    <a:lnTo>
                      <a:pt x="86" y="142"/>
                    </a:lnTo>
                    <a:lnTo>
                      <a:pt x="93" y="140"/>
                    </a:lnTo>
                    <a:lnTo>
                      <a:pt x="100" y="138"/>
                    </a:lnTo>
                    <a:lnTo>
                      <a:pt x="106" y="135"/>
                    </a:lnTo>
                    <a:lnTo>
                      <a:pt x="111" y="132"/>
                    </a:lnTo>
                    <a:lnTo>
                      <a:pt x="117" y="127"/>
                    </a:lnTo>
                    <a:lnTo>
                      <a:pt x="122" y="122"/>
                    </a:lnTo>
                    <a:lnTo>
                      <a:pt x="126" y="118"/>
                    </a:lnTo>
                    <a:lnTo>
                      <a:pt x="131" y="111"/>
                    </a:lnTo>
                    <a:lnTo>
                      <a:pt x="135" y="106"/>
                    </a:lnTo>
                    <a:lnTo>
                      <a:pt x="137" y="99"/>
                    </a:lnTo>
                    <a:lnTo>
                      <a:pt x="140" y="93"/>
                    </a:lnTo>
                    <a:lnTo>
                      <a:pt x="141" y="85"/>
                    </a:lnTo>
                    <a:lnTo>
                      <a:pt x="142" y="79"/>
                    </a:lnTo>
                    <a:lnTo>
                      <a:pt x="143" y="72"/>
                    </a:lnTo>
                    <a:lnTo>
                      <a:pt x="142" y="64"/>
                    </a:lnTo>
                    <a:lnTo>
                      <a:pt x="141" y="57"/>
                    </a:lnTo>
                    <a:lnTo>
                      <a:pt x="140" y="50"/>
                    </a:lnTo>
                    <a:lnTo>
                      <a:pt x="137" y="44"/>
                    </a:lnTo>
                    <a:lnTo>
                      <a:pt x="135" y="37"/>
                    </a:lnTo>
                    <a:lnTo>
                      <a:pt x="131" y="31"/>
                    </a:lnTo>
                    <a:lnTo>
                      <a:pt x="126" y="25"/>
                    </a:lnTo>
                    <a:lnTo>
                      <a:pt x="122" y="21"/>
                    </a:lnTo>
                    <a:lnTo>
                      <a:pt x="117" y="16"/>
                    </a:lnTo>
                    <a:lnTo>
                      <a:pt x="111" y="11"/>
                    </a:lnTo>
                    <a:lnTo>
                      <a:pt x="106" y="8"/>
                    </a:lnTo>
                    <a:lnTo>
                      <a:pt x="100" y="5"/>
                    </a:lnTo>
                    <a:lnTo>
                      <a:pt x="93" y="3"/>
                    </a:lnTo>
                    <a:lnTo>
                      <a:pt x="86" y="1"/>
                    </a:lnTo>
                    <a:lnTo>
                      <a:pt x="78" y="0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2">
                <a:extLst>
                  <a:ext uri="{FF2B5EF4-FFF2-40B4-BE49-F238E27FC236}">
                    <a16:creationId xmlns:a16="http://schemas.microsoft.com/office/drawing/2014/main" id="{E169E0B9-BB94-400A-8036-DF8D664703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725" y="2084388"/>
                <a:ext cx="115888" cy="117475"/>
              </a:xfrm>
              <a:custGeom>
                <a:avLst/>
                <a:gdLst>
                  <a:gd name="T0" fmla="*/ 296 w 364"/>
                  <a:gd name="T1" fmla="*/ 151 h 372"/>
                  <a:gd name="T2" fmla="*/ 300 w 364"/>
                  <a:gd name="T3" fmla="*/ 196 h 372"/>
                  <a:gd name="T4" fmla="*/ 300 w 364"/>
                  <a:gd name="T5" fmla="*/ 224 h 372"/>
                  <a:gd name="T6" fmla="*/ 279 w 364"/>
                  <a:gd name="T7" fmla="*/ 267 h 372"/>
                  <a:gd name="T8" fmla="*/ 261 w 364"/>
                  <a:gd name="T9" fmla="*/ 269 h 372"/>
                  <a:gd name="T10" fmla="*/ 212 w 364"/>
                  <a:gd name="T11" fmla="*/ 296 h 372"/>
                  <a:gd name="T12" fmla="*/ 201 w 364"/>
                  <a:gd name="T13" fmla="*/ 311 h 372"/>
                  <a:gd name="T14" fmla="*/ 155 w 364"/>
                  <a:gd name="T15" fmla="*/ 306 h 372"/>
                  <a:gd name="T16" fmla="*/ 133 w 364"/>
                  <a:gd name="T17" fmla="*/ 292 h 372"/>
                  <a:gd name="T18" fmla="*/ 96 w 364"/>
                  <a:gd name="T19" fmla="*/ 266 h 372"/>
                  <a:gd name="T20" fmla="*/ 58 w 364"/>
                  <a:gd name="T21" fmla="*/ 281 h 372"/>
                  <a:gd name="T22" fmla="*/ 67 w 364"/>
                  <a:gd name="T23" fmla="*/ 220 h 372"/>
                  <a:gd name="T24" fmla="*/ 65 w 364"/>
                  <a:gd name="T25" fmla="*/ 184 h 372"/>
                  <a:gd name="T26" fmla="*/ 67 w 364"/>
                  <a:gd name="T27" fmla="*/ 147 h 372"/>
                  <a:gd name="T28" fmla="*/ 58 w 364"/>
                  <a:gd name="T29" fmla="*/ 86 h 372"/>
                  <a:gd name="T30" fmla="*/ 96 w 364"/>
                  <a:gd name="T31" fmla="*/ 101 h 372"/>
                  <a:gd name="T32" fmla="*/ 133 w 364"/>
                  <a:gd name="T33" fmla="*/ 75 h 372"/>
                  <a:gd name="T34" fmla="*/ 155 w 364"/>
                  <a:gd name="T35" fmla="*/ 61 h 372"/>
                  <a:gd name="T36" fmla="*/ 201 w 364"/>
                  <a:gd name="T37" fmla="*/ 56 h 372"/>
                  <a:gd name="T38" fmla="*/ 212 w 364"/>
                  <a:gd name="T39" fmla="*/ 71 h 372"/>
                  <a:gd name="T40" fmla="*/ 261 w 364"/>
                  <a:gd name="T41" fmla="*/ 98 h 372"/>
                  <a:gd name="T42" fmla="*/ 279 w 364"/>
                  <a:gd name="T43" fmla="*/ 100 h 372"/>
                  <a:gd name="T44" fmla="*/ 364 w 364"/>
                  <a:gd name="T45" fmla="*/ 135 h 372"/>
                  <a:gd name="T46" fmla="*/ 362 w 364"/>
                  <a:gd name="T47" fmla="*/ 123 h 372"/>
                  <a:gd name="T48" fmla="*/ 318 w 364"/>
                  <a:gd name="T49" fmla="*/ 52 h 372"/>
                  <a:gd name="T50" fmla="*/ 307 w 364"/>
                  <a:gd name="T51" fmla="*/ 51 h 372"/>
                  <a:gd name="T52" fmla="*/ 253 w 364"/>
                  <a:gd name="T53" fmla="*/ 56 h 372"/>
                  <a:gd name="T54" fmla="*/ 231 w 364"/>
                  <a:gd name="T55" fmla="*/ 12 h 372"/>
                  <a:gd name="T56" fmla="*/ 224 w 364"/>
                  <a:gd name="T57" fmla="*/ 3 h 372"/>
                  <a:gd name="T58" fmla="*/ 141 w 364"/>
                  <a:gd name="T59" fmla="*/ 0 h 372"/>
                  <a:gd name="T60" fmla="*/ 130 w 364"/>
                  <a:gd name="T61" fmla="*/ 4 h 372"/>
                  <a:gd name="T62" fmla="*/ 126 w 364"/>
                  <a:gd name="T63" fmla="*/ 15 h 372"/>
                  <a:gd name="T64" fmla="*/ 97 w 364"/>
                  <a:gd name="T65" fmla="*/ 61 h 372"/>
                  <a:gd name="T66" fmla="*/ 54 w 364"/>
                  <a:gd name="T67" fmla="*/ 51 h 372"/>
                  <a:gd name="T68" fmla="*/ 43 w 364"/>
                  <a:gd name="T69" fmla="*/ 54 h 372"/>
                  <a:gd name="T70" fmla="*/ 0 w 364"/>
                  <a:gd name="T71" fmla="*/ 127 h 372"/>
                  <a:gd name="T72" fmla="*/ 1 w 364"/>
                  <a:gd name="T73" fmla="*/ 137 h 372"/>
                  <a:gd name="T74" fmla="*/ 36 w 364"/>
                  <a:gd name="T75" fmla="*/ 160 h 372"/>
                  <a:gd name="T76" fmla="*/ 36 w 364"/>
                  <a:gd name="T77" fmla="*/ 206 h 372"/>
                  <a:gd name="T78" fmla="*/ 1 w 364"/>
                  <a:gd name="T79" fmla="*/ 230 h 372"/>
                  <a:gd name="T80" fmla="*/ 1 w 364"/>
                  <a:gd name="T81" fmla="*/ 240 h 372"/>
                  <a:gd name="T82" fmla="*/ 44 w 364"/>
                  <a:gd name="T83" fmla="*/ 313 h 372"/>
                  <a:gd name="T84" fmla="*/ 55 w 364"/>
                  <a:gd name="T85" fmla="*/ 316 h 372"/>
                  <a:gd name="T86" fmla="*/ 97 w 364"/>
                  <a:gd name="T87" fmla="*/ 306 h 372"/>
                  <a:gd name="T88" fmla="*/ 126 w 364"/>
                  <a:gd name="T89" fmla="*/ 357 h 372"/>
                  <a:gd name="T90" fmla="*/ 130 w 364"/>
                  <a:gd name="T91" fmla="*/ 368 h 372"/>
                  <a:gd name="T92" fmla="*/ 141 w 364"/>
                  <a:gd name="T93" fmla="*/ 372 h 372"/>
                  <a:gd name="T94" fmla="*/ 224 w 364"/>
                  <a:gd name="T95" fmla="*/ 369 h 372"/>
                  <a:gd name="T96" fmla="*/ 231 w 364"/>
                  <a:gd name="T97" fmla="*/ 360 h 372"/>
                  <a:gd name="T98" fmla="*/ 253 w 364"/>
                  <a:gd name="T99" fmla="*/ 311 h 372"/>
                  <a:gd name="T100" fmla="*/ 306 w 364"/>
                  <a:gd name="T101" fmla="*/ 316 h 372"/>
                  <a:gd name="T102" fmla="*/ 317 w 364"/>
                  <a:gd name="T103" fmla="*/ 315 h 372"/>
                  <a:gd name="T104" fmla="*/ 362 w 364"/>
                  <a:gd name="T105" fmla="*/ 244 h 372"/>
                  <a:gd name="T106" fmla="*/ 363 w 364"/>
                  <a:gd name="T107" fmla="*/ 232 h 372"/>
                  <a:gd name="T108" fmla="*/ 356 w 364"/>
                  <a:gd name="T109" fmla="*/ 223 h 372"/>
                  <a:gd name="T110" fmla="*/ 330 w 364"/>
                  <a:gd name="T111" fmla="*/ 172 h 372"/>
                  <a:gd name="T112" fmla="*/ 361 w 364"/>
                  <a:gd name="T113" fmla="*/ 141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4" h="372">
                    <a:moveTo>
                      <a:pt x="304" y="140"/>
                    </a:moveTo>
                    <a:lnTo>
                      <a:pt x="300" y="143"/>
                    </a:lnTo>
                    <a:lnTo>
                      <a:pt x="297" y="147"/>
                    </a:lnTo>
                    <a:lnTo>
                      <a:pt x="296" y="151"/>
                    </a:lnTo>
                    <a:lnTo>
                      <a:pt x="296" y="157"/>
                    </a:lnTo>
                    <a:lnTo>
                      <a:pt x="300" y="170"/>
                    </a:lnTo>
                    <a:lnTo>
                      <a:pt x="300" y="184"/>
                    </a:lnTo>
                    <a:lnTo>
                      <a:pt x="300" y="196"/>
                    </a:lnTo>
                    <a:lnTo>
                      <a:pt x="296" y="210"/>
                    </a:lnTo>
                    <a:lnTo>
                      <a:pt x="296" y="216"/>
                    </a:lnTo>
                    <a:lnTo>
                      <a:pt x="297" y="220"/>
                    </a:lnTo>
                    <a:lnTo>
                      <a:pt x="300" y="224"/>
                    </a:lnTo>
                    <a:lnTo>
                      <a:pt x="304" y="227"/>
                    </a:lnTo>
                    <a:lnTo>
                      <a:pt x="327" y="241"/>
                    </a:lnTo>
                    <a:lnTo>
                      <a:pt x="305" y="281"/>
                    </a:lnTo>
                    <a:lnTo>
                      <a:pt x="279" y="267"/>
                    </a:lnTo>
                    <a:lnTo>
                      <a:pt x="274" y="265"/>
                    </a:lnTo>
                    <a:lnTo>
                      <a:pt x="269" y="265"/>
                    </a:lnTo>
                    <a:lnTo>
                      <a:pt x="265" y="266"/>
                    </a:lnTo>
                    <a:lnTo>
                      <a:pt x="261" y="269"/>
                    </a:lnTo>
                    <a:lnTo>
                      <a:pt x="251" y="277"/>
                    </a:lnTo>
                    <a:lnTo>
                      <a:pt x="239" y="284"/>
                    </a:lnTo>
                    <a:lnTo>
                      <a:pt x="226" y="291"/>
                    </a:lnTo>
                    <a:lnTo>
                      <a:pt x="212" y="296"/>
                    </a:lnTo>
                    <a:lnTo>
                      <a:pt x="207" y="298"/>
                    </a:lnTo>
                    <a:lnTo>
                      <a:pt x="204" y="301"/>
                    </a:lnTo>
                    <a:lnTo>
                      <a:pt x="202" y="306"/>
                    </a:lnTo>
                    <a:lnTo>
                      <a:pt x="201" y="311"/>
                    </a:lnTo>
                    <a:lnTo>
                      <a:pt x="201" y="342"/>
                    </a:lnTo>
                    <a:lnTo>
                      <a:pt x="156" y="342"/>
                    </a:lnTo>
                    <a:lnTo>
                      <a:pt x="156" y="311"/>
                    </a:lnTo>
                    <a:lnTo>
                      <a:pt x="155" y="306"/>
                    </a:lnTo>
                    <a:lnTo>
                      <a:pt x="153" y="301"/>
                    </a:lnTo>
                    <a:lnTo>
                      <a:pt x="149" y="298"/>
                    </a:lnTo>
                    <a:lnTo>
                      <a:pt x="145" y="296"/>
                    </a:lnTo>
                    <a:lnTo>
                      <a:pt x="133" y="292"/>
                    </a:lnTo>
                    <a:lnTo>
                      <a:pt x="122" y="285"/>
                    </a:lnTo>
                    <a:lnTo>
                      <a:pt x="110" y="278"/>
                    </a:lnTo>
                    <a:lnTo>
                      <a:pt x="99" y="269"/>
                    </a:lnTo>
                    <a:lnTo>
                      <a:pt x="96" y="266"/>
                    </a:lnTo>
                    <a:lnTo>
                      <a:pt x="90" y="265"/>
                    </a:lnTo>
                    <a:lnTo>
                      <a:pt x="86" y="265"/>
                    </a:lnTo>
                    <a:lnTo>
                      <a:pt x="81" y="267"/>
                    </a:lnTo>
                    <a:lnTo>
                      <a:pt x="58" y="281"/>
                    </a:lnTo>
                    <a:lnTo>
                      <a:pt x="36" y="241"/>
                    </a:lnTo>
                    <a:lnTo>
                      <a:pt x="60" y="227"/>
                    </a:lnTo>
                    <a:lnTo>
                      <a:pt x="65" y="224"/>
                    </a:lnTo>
                    <a:lnTo>
                      <a:pt x="67" y="220"/>
                    </a:lnTo>
                    <a:lnTo>
                      <a:pt x="68" y="216"/>
                    </a:lnTo>
                    <a:lnTo>
                      <a:pt x="68" y="210"/>
                    </a:lnTo>
                    <a:lnTo>
                      <a:pt x="65" y="196"/>
                    </a:lnTo>
                    <a:lnTo>
                      <a:pt x="65" y="184"/>
                    </a:lnTo>
                    <a:lnTo>
                      <a:pt x="65" y="170"/>
                    </a:lnTo>
                    <a:lnTo>
                      <a:pt x="68" y="157"/>
                    </a:lnTo>
                    <a:lnTo>
                      <a:pt x="68" y="151"/>
                    </a:lnTo>
                    <a:lnTo>
                      <a:pt x="67" y="147"/>
                    </a:lnTo>
                    <a:lnTo>
                      <a:pt x="65" y="143"/>
                    </a:lnTo>
                    <a:lnTo>
                      <a:pt x="60" y="140"/>
                    </a:lnTo>
                    <a:lnTo>
                      <a:pt x="36" y="126"/>
                    </a:lnTo>
                    <a:lnTo>
                      <a:pt x="58" y="86"/>
                    </a:lnTo>
                    <a:lnTo>
                      <a:pt x="82" y="100"/>
                    </a:lnTo>
                    <a:lnTo>
                      <a:pt x="86" y="102"/>
                    </a:lnTo>
                    <a:lnTo>
                      <a:pt x="90" y="102"/>
                    </a:lnTo>
                    <a:lnTo>
                      <a:pt x="96" y="101"/>
                    </a:lnTo>
                    <a:lnTo>
                      <a:pt x="99" y="98"/>
                    </a:lnTo>
                    <a:lnTo>
                      <a:pt x="110" y="89"/>
                    </a:lnTo>
                    <a:lnTo>
                      <a:pt x="122" y="82"/>
                    </a:lnTo>
                    <a:lnTo>
                      <a:pt x="133" y="75"/>
                    </a:lnTo>
                    <a:lnTo>
                      <a:pt x="145" y="71"/>
                    </a:lnTo>
                    <a:lnTo>
                      <a:pt x="149" y="69"/>
                    </a:lnTo>
                    <a:lnTo>
                      <a:pt x="153" y="66"/>
                    </a:lnTo>
                    <a:lnTo>
                      <a:pt x="155" y="61"/>
                    </a:lnTo>
                    <a:lnTo>
                      <a:pt x="156" y="56"/>
                    </a:lnTo>
                    <a:lnTo>
                      <a:pt x="156" y="30"/>
                    </a:lnTo>
                    <a:lnTo>
                      <a:pt x="201" y="30"/>
                    </a:lnTo>
                    <a:lnTo>
                      <a:pt x="201" y="56"/>
                    </a:lnTo>
                    <a:lnTo>
                      <a:pt x="202" y="61"/>
                    </a:lnTo>
                    <a:lnTo>
                      <a:pt x="204" y="66"/>
                    </a:lnTo>
                    <a:lnTo>
                      <a:pt x="207" y="69"/>
                    </a:lnTo>
                    <a:lnTo>
                      <a:pt x="212" y="71"/>
                    </a:lnTo>
                    <a:lnTo>
                      <a:pt x="226" y="76"/>
                    </a:lnTo>
                    <a:lnTo>
                      <a:pt x="239" y="83"/>
                    </a:lnTo>
                    <a:lnTo>
                      <a:pt x="251" y="90"/>
                    </a:lnTo>
                    <a:lnTo>
                      <a:pt x="261" y="98"/>
                    </a:lnTo>
                    <a:lnTo>
                      <a:pt x="265" y="101"/>
                    </a:lnTo>
                    <a:lnTo>
                      <a:pt x="269" y="102"/>
                    </a:lnTo>
                    <a:lnTo>
                      <a:pt x="274" y="102"/>
                    </a:lnTo>
                    <a:lnTo>
                      <a:pt x="279" y="100"/>
                    </a:lnTo>
                    <a:lnTo>
                      <a:pt x="305" y="86"/>
                    </a:lnTo>
                    <a:lnTo>
                      <a:pt x="328" y="126"/>
                    </a:lnTo>
                    <a:lnTo>
                      <a:pt x="304" y="140"/>
                    </a:lnTo>
                    <a:close/>
                    <a:moveTo>
                      <a:pt x="364" y="135"/>
                    </a:moveTo>
                    <a:lnTo>
                      <a:pt x="364" y="132"/>
                    </a:lnTo>
                    <a:lnTo>
                      <a:pt x="364" y="129"/>
                    </a:lnTo>
                    <a:lnTo>
                      <a:pt x="363" y="127"/>
                    </a:lnTo>
                    <a:lnTo>
                      <a:pt x="362" y="123"/>
                    </a:lnTo>
                    <a:lnTo>
                      <a:pt x="324" y="58"/>
                    </a:lnTo>
                    <a:lnTo>
                      <a:pt x="322" y="55"/>
                    </a:lnTo>
                    <a:lnTo>
                      <a:pt x="320" y="54"/>
                    </a:lnTo>
                    <a:lnTo>
                      <a:pt x="318" y="52"/>
                    </a:lnTo>
                    <a:lnTo>
                      <a:pt x="316" y="51"/>
                    </a:lnTo>
                    <a:lnTo>
                      <a:pt x="312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273" y="69"/>
                    </a:lnTo>
                    <a:lnTo>
                      <a:pt x="264" y="62"/>
                    </a:lnTo>
                    <a:lnTo>
                      <a:pt x="253" y="56"/>
                    </a:lnTo>
                    <a:lnTo>
                      <a:pt x="243" y="51"/>
                    </a:lnTo>
                    <a:lnTo>
                      <a:pt x="231" y="45"/>
                    </a:lnTo>
                    <a:lnTo>
                      <a:pt x="231" y="15"/>
                    </a:lnTo>
                    <a:lnTo>
                      <a:pt x="231" y="12"/>
                    </a:lnTo>
                    <a:lnTo>
                      <a:pt x="230" y="10"/>
                    </a:lnTo>
                    <a:lnTo>
                      <a:pt x="229" y="7"/>
                    </a:lnTo>
                    <a:lnTo>
                      <a:pt x="227" y="4"/>
                    </a:lnTo>
                    <a:lnTo>
                      <a:pt x="224" y="3"/>
                    </a:lnTo>
                    <a:lnTo>
                      <a:pt x="222" y="1"/>
                    </a:lnTo>
                    <a:lnTo>
                      <a:pt x="219" y="1"/>
                    </a:lnTo>
                    <a:lnTo>
                      <a:pt x="216" y="0"/>
                    </a:lnTo>
                    <a:lnTo>
                      <a:pt x="141" y="0"/>
                    </a:lnTo>
                    <a:lnTo>
                      <a:pt x="138" y="0"/>
                    </a:lnTo>
                    <a:lnTo>
                      <a:pt x="134" y="1"/>
                    </a:lnTo>
                    <a:lnTo>
                      <a:pt x="132" y="3"/>
                    </a:lnTo>
                    <a:lnTo>
                      <a:pt x="130" y="4"/>
                    </a:lnTo>
                    <a:lnTo>
                      <a:pt x="128" y="7"/>
                    </a:lnTo>
                    <a:lnTo>
                      <a:pt x="127" y="10"/>
                    </a:lnTo>
                    <a:lnTo>
                      <a:pt x="126" y="12"/>
                    </a:lnTo>
                    <a:lnTo>
                      <a:pt x="126" y="15"/>
                    </a:lnTo>
                    <a:lnTo>
                      <a:pt x="126" y="45"/>
                    </a:lnTo>
                    <a:lnTo>
                      <a:pt x="115" y="51"/>
                    </a:lnTo>
                    <a:lnTo>
                      <a:pt x="105" y="56"/>
                    </a:lnTo>
                    <a:lnTo>
                      <a:pt x="97" y="61"/>
                    </a:lnTo>
                    <a:lnTo>
                      <a:pt x="87" y="69"/>
                    </a:lnTo>
                    <a:lnTo>
                      <a:pt x="60" y="53"/>
                    </a:lnTo>
                    <a:lnTo>
                      <a:pt x="57" y="51"/>
                    </a:lnTo>
                    <a:lnTo>
                      <a:pt x="54" y="51"/>
                    </a:lnTo>
                    <a:lnTo>
                      <a:pt x="52" y="51"/>
                    </a:lnTo>
                    <a:lnTo>
                      <a:pt x="49" y="51"/>
                    </a:lnTo>
                    <a:lnTo>
                      <a:pt x="45" y="52"/>
                    </a:lnTo>
                    <a:lnTo>
                      <a:pt x="43" y="54"/>
                    </a:lnTo>
                    <a:lnTo>
                      <a:pt x="41" y="55"/>
                    </a:lnTo>
                    <a:lnTo>
                      <a:pt x="39" y="58"/>
                    </a:lnTo>
                    <a:lnTo>
                      <a:pt x="1" y="123"/>
                    </a:lnTo>
                    <a:lnTo>
                      <a:pt x="0" y="127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0" y="135"/>
                    </a:lnTo>
                    <a:lnTo>
                      <a:pt x="1" y="137"/>
                    </a:lnTo>
                    <a:lnTo>
                      <a:pt x="3" y="140"/>
                    </a:lnTo>
                    <a:lnTo>
                      <a:pt x="5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5" y="172"/>
                    </a:lnTo>
                    <a:lnTo>
                      <a:pt x="35" y="184"/>
                    </a:lnTo>
                    <a:lnTo>
                      <a:pt x="35" y="195"/>
                    </a:lnTo>
                    <a:lnTo>
                      <a:pt x="36" y="206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4" y="226"/>
                    </a:lnTo>
                    <a:lnTo>
                      <a:pt x="1" y="230"/>
                    </a:lnTo>
                    <a:lnTo>
                      <a:pt x="1" y="232"/>
                    </a:lnTo>
                    <a:lnTo>
                      <a:pt x="0" y="235"/>
                    </a:lnTo>
                    <a:lnTo>
                      <a:pt x="0" y="238"/>
                    </a:lnTo>
                    <a:lnTo>
                      <a:pt x="1" y="240"/>
                    </a:lnTo>
                    <a:lnTo>
                      <a:pt x="3" y="244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5"/>
                    </a:lnTo>
                    <a:lnTo>
                      <a:pt x="50" y="316"/>
                    </a:lnTo>
                    <a:lnTo>
                      <a:pt x="53" y="316"/>
                    </a:lnTo>
                    <a:lnTo>
                      <a:pt x="55" y="316"/>
                    </a:lnTo>
                    <a:lnTo>
                      <a:pt x="58" y="315"/>
                    </a:lnTo>
                    <a:lnTo>
                      <a:pt x="61" y="314"/>
                    </a:lnTo>
                    <a:lnTo>
                      <a:pt x="87" y="298"/>
                    </a:lnTo>
                    <a:lnTo>
                      <a:pt x="97" y="306"/>
                    </a:lnTo>
                    <a:lnTo>
                      <a:pt x="105" y="311"/>
                    </a:lnTo>
                    <a:lnTo>
                      <a:pt x="115" y="316"/>
                    </a:lnTo>
                    <a:lnTo>
                      <a:pt x="126" y="321"/>
                    </a:lnTo>
                    <a:lnTo>
                      <a:pt x="126" y="357"/>
                    </a:lnTo>
                    <a:lnTo>
                      <a:pt x="126" y="359"/>
                    </a:lnTo>
                    <a:lnTo>
                      <a:pt x="127" y="363"/>
                    </a:lnTo>
                    <a:lnTo>
                      <a:pt x="128" y="366"/>
                    </a:lnTo>
                    <a:lnTo>
                      <a:pt x="130" y="368"/>
                    </a:lnTo>
                    <a:lnTo>
                      <a:pt x="132" y="369"/>
                    </a:lnTo>
                    <a:lnTo>
                      <a:pt x="134" y="371"/>
                    </a:lnTo>
                    <a:lnTo>
                      <a:pt x="138" y="371"/>
                    </a:lnTo>
                    <a:lnTo>
                      <a:pt x="141" y="372"/>
                    </a:lnTo>
                    <a:lnTo>
                      <a:pt x="216" y="372"/>
                    </a:lnTo>
                    <a:lnTo>
                      <a:pt x="219" y="371"/>
                    </a:lnTo>
                    <a:lnTo>
                      <a:pt x="222" y="371"/>
                    </a:lnTo>
                    <a:lnTo>
                      <a:pt x="224" y="369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0" y="363"/>
                    </a:lnTo>
                    <a:lnTo>
                      <a:pt x="231" y="360"/>
                    </a:lnTo>
                    <a:lnTo>
                      <a:pt x="231" y="357"/>
                    </a:lnTo>
                    <a:lnTo>
                      <a:pt x="231" y="322"/>
                    </a:lnTo>
                    <a:lnTo>
                      <a:pt x="243" y="316"/>
                    </a:lnTo>
                    <a:lnTo>
                      <a:pt x="253" y="311"/>
                    </a:lnTo>
                    <a:lnTo>
                      <a:pt x="264" y="305"/>
                    </a:lnTo>
                    <a:lnTo>
                      <a:pt x="273" y="298"/>
                    </a:lnTo>
                    <a:lnTo>
                      <a:pt x="303" y="314"/>
                    </a:lnTo>
                    <a:lnTo>
                      <a:pt x="306" y="316"/>
                    </a:lnTo>
                    <a:lnTo>
                      <a:pt x="308" y="316"/>
                    </a:lnTo>
                    <a:lnTo>
                      <a:pt x="311" y="316"/>
                    </a:lnTo>
                    <a:lnTo>
                      <a:pt x="315" y="316"/>
                    </a:lnTo>
                    <a:lnTo>
                      <a:pt x="317" y="315"/>
                    </a:lnTo>
                    <a:lnTo>
                      <a:pt x="319" y="313"/>
                    </a:lnTo>
                    <a:lnTo>
                      <a:pt x="321" y="311"/>
                    </a:lnTo>
                    <a:lnTo>
                      <a:pt x="323" y="309"/>
                    </a:lnTo>
                    <a:lnTo>
                      <a:pt x="362" y="244"/>
                    </a:lnTo>
                    <a:lnTo>
                      <a:pt x="363" y="240"/>
                    </a:lnTo>
                    <a:lnTo>
                      <a:pt x="364" y="238"/>
                    </a:lnTo>
                    <a:lnTo>
                      <a:pt x="364" y="235"/>
                    </a:lnTo>
                    <a:lnTo>
                      <a:pt x="363" y="232"/>
                    </a:lnTo>
                    <a:lnTo>
                      <a:pt x="362" y="230"/>
                    </a:lnTo>
                    <a:lnTo>
                      <a:pt x="361" y="226"/>
                    </a:lnTo>
                    <a:lnTo>
                      <a:pt x="358" y="224"/>
                    </a:lnTo>
                    <a:lnTo>
                      <a:pt x="356" y="223"/>
                    </a:lnTo>
                    <a:lnTo>
                      <a:pt x="327" y="207"/>
                    </a:lnTo>
                    <a:lnTo>
                      <a:pt x="330" y="194"/>
                    </a:lnTo>
                    <a:lnTo>
                      <a:pt x="330" y="184"/>
                    </a:lnTo>
                    <a:lnTo>
                      <a:pt x="330" y="172"/>
                    </a:lnTo>
                    <a:lnTo>
                      <a:pt x="328" y="160"/>
                    </a:lnTo>
                    <a:lnTo>
                      <a:pt x="356" y="144"/>
                    </a:lnTo>
                    <a:lnTo>
                      <a:pt x="358" y="143"/>
                    </a:lnTo>
                    <a:lnTo>
                      <a:pt x="361" y="141"/>
                    </a:lnTo>
                    <a:lnTo>
                      <a:pt x="363" y="137"/>
                    </a:lnTo>
                    <a:lnTo>
                      <a:pt x="36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3">
                <a:extLst>
                  <a:ext uri="{FF2B5EF4-FFF2-40B4-BE49-F238E27FC236}">
                    <a16:creationId xmlns:a16="http://schemas.microsoft.com/office/drawing/2014/main" id="{01ABC11C-E9D8-4713-BE34-BF74D4D8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75" y="1916113"/>
                <a:ext cx="168275" cy="238125"/>
              </a:xfrm>
              <a:custGeom>
                <a:avLst/>
                <a:gdLst>
                  <a:gd name="T0" fmla="*/ 461 w 529"/>
                  <a:gd name="T1" fmla="*/ 459 h 751"/>
                  <a:gd name="T2" fmla="*/ 481 w 529"/>
                  <a:gd name="T3" fmla="*/ 348 h 751"/>
                  <a:gd name="T4" fmla="*/ 500 w 529"/>
                  <a:gd name="T5" fmla="*/ 294 h 751"/>
                  <a:gd name="T6" fmla="*/ 519 w 529"/>
                  <a:gd name="T7" fmla="*/ 253 h 751"/>
                  <a:gd name="T8" fmla="*/ 524 w 529"/>
                  <a:gd name="T9" fmla="*/ 203 h 751"/>
                  <a:gd name="T10" fmla="*/ 507 w 529"/>
                  <a:gd name="T11" fmla="*/ 171 h 751"/>
                  <a:gd name="T12" fmla="*/ 522 w 529"/>
                  <a:gd name="T13" fmla="*/ 65 h 751"/>
                  <a:gd name="T14" fmla="*/ 488 w 529"/>
                  <a:gd name="T15" fmla="*/ 23 h 751"/>
                  <a:gd name="T16" fmla="*/ 428 w 529"/>
                  <a:gd name="T17" fmla="*/ 3 h 751"/>
                  <a:gd name="T18" fmla="*/ 345 w 529"/>
                  <a:gd name="T19" fmla="*/ 3 h 751"/>
                  <a:gd name="T20" fmla="*/ 273 w 529"/>
                  <a:gd name="T21" fmla="*/ 27 h 751"/>
                  <a:gd name="T22" fmla="*/ 238 w 529"/>
                  <a:gd name="T23" fmla="*/ 52 h 751"/>
                  <a:gd name="T24" fmla="*/ 207 w 529"/>
                  <a:gd name="T25" fmla="*/ 67 h 751"/>
                  <a:gd name="T26" fmla="*/ 194 w 529"/>
                  <a:gd name="T27" fmla="*/ 120 h 751"/>
                  <a:gd name="T28" fmla="*/ 206 w 529"/>
                  <a:gd name="T29" fmla="*/ 173 h 751"/>
                  <a:gd name="T30" fmla="*/ 187 w 529"/>
                  <a:gd name="T31" fmla="*/ 203 h 751"/>
                  <a:gd name="T32" fmla="*/ 192 w 529"/>
                  <a:gd name="T33" fmla="*/ 251 h 751"/>
                  <a:gd name="T34" fmla="*/ 211 w 529"/>
                  <a:gd name="T35" fmla="*/ 295 h 751"/>
                  <a:gd name="T36" fmla="*/ 235 w 529"/>
                  <a:gd name="T37" fmla="*/ 357 h 751"/>
                  <a:gd name="T38" fmla="*/ 252 w 529"/>
                  <a:gd name="T39" fmla="*/ 462 h 751"/>
                  <a:gd name="T40" fmla="*/ 104 w 529"/>
                  <a:gd name="T41" fmla="*/ 513 h 751"/>
                  <a:gd name="T42" fmla="*/ 33 w 529"/>
                  <a:gd name="T43" fmla="*/ 554 h 751"/>
                  <a:gd name="T44" fmla="*/ 5 w 529"/>
                  <a:gd name="T45" fmla="*/ 650 h 751"/>
                  <a:gd name="T46" fmla="*/ 2 w 529"/>
                  <a:gd name="T47" fmla="*/ 745 h 751"/>
                  <a:gd name="T48" fmla="*/ 405 w 529"/>
                  <a:gd name="T49" fmla="*/ 751 h 751"/>
                  <a:gd name="T50" fmla="*/ 39 w 529"/>
                  <a:gd name="T51" fmla="*/ 619 h 751"/>
                  <a:gd name="T52" fmla="*/ 66 w 529"/>
                  <a:gd name="T53" fmla="*/ 566 h 751"/>
                  <a:gd name="T54" fmla="*/ 203 w 529"/>
                  <a:gd name="T55" fmla="*/ 510 h 751"/>
                  <a:gd name="T56" fmla="*/ 298 w 529"/>
                  <a:gd name="T57" fmla="*/ 474 h 751"/>
                  <a:gd name="T58" fmla="*/ 296 w 529"/>
                  <a:gd name="T59" fmla="*/ 380 h 751"/>
                  <a:gd name="T60" fmla="*/ 260 w 529"/>
                  <a:gd name="T61" fmla="*/ 340 h 751"/>
                  <a:gd name="T62" fmla="*/ 239 w 529"/>
                  <a:gd name="T63" fmla="*/ 273 h 751"/>
                  <a:gd name="T64" fmla="*/ 231 w 529"/>
                  <a:gd name="T65" fmla="*/ 246 h 751"/>
                  <a:gd name="T66" fmla="*/ 216 w 529"/>
                  <a:gd name="T67" fmla="*/ 230 h 751"/>
                  <a:gd name="T68" fmla="*/ 226 w 529"/>
                  <a:gd name="T69" fmla="*/ 198 h 751"/>
                  <a:gd name="T70" fmla="*/ 238 w 529"/>
                  <a:gd name="T71" fmla="*/ 186 h 751"/>
                  <a:gd name="T72" fmla="*/ 223 w 529"/>
                  <a:gd name="T73" fmla="*/ 113 h 751"/>
                  <a:gd name="T74" fmla="*/ 231 w 529"/>
                  <a:gd name="T75" fmla="*/ 85 h 751"/>
                  <a:gd name="T76" fmla="*/ 263 w 529"/>
                  <a:gd name="T77" fmla="*/ 83 h 751"/>
                  <a:gd name="T78" fmla="*/ 277 w 529"/>
                  <a:gd name="T79" fmla="*/ 68 h 751"/>
                  <a:gd name="T80" fmla="*/ 304 w 529"/>
                  <a:gd name="T81" fmla="*/ 45 h 751"/>
                  <a:gd name="T82" fmla="*/ 384 w 529"/>
                  <a:gd name="T83" fmla="*/ 30 h 751"/>
                  <a:gd name="T84" fmla="*/ 464 w 529"/>
                  <a:gd name="T85" fmla="*/ 45 h 751"/>
                  <a:gd name="T86" fmla="*/ 491 w 529"/>
                  <a:gd name="T87" fmla="*/ 68 h 751"/>
                  <a:gd name="T88" fmla="*/ 485 w 529"/>
                  <a:gd name="T89" fmla="*/ 143 h 751"/>
                  <a:gd name="T90" fmla="*/ 476 w 529"/>
                  <a:gd name="T91" fmla="*/ 188 h 751"/>
                  <a:gd name="T92" fmla="*/ 490 w 529"/>
                  <a:gd name="T93" fmla="*/ 197 h 751"/>
                  <a:gd name="T94" fmla="*/ 490 w 529"/>
                  <a:gd name="T95" fmla="*/ 242 h 751"/>
                  <a:gd name="T96" fmla="*/ 476 w 529"/>
                  <a:gd name="T97" fmla="*/ 250 h 751"/>
                  <a:gd name="T98" fmla="*/ 469 w 529"/>
                  <a:gd name="T99" fmla="*/ 298 h 751"/>
                  <a:gd name="T100" fmla="*/ 444 w 529"/>
                  <a:gd name="T101" fmla="*/ 350 h 751"/>
                  <a:gd name="T102" fmla="*/ 421 w 529"/>
                  <a:gd name="T103" fmla="*/ 372 h 751"/>
                  <a:gd name="T104" fmla="*/ 430 w 529"/>
                  <a:gd name="T105" fmla="*/ 480 h 751"/>
                  <a:gd name="T106" fmla="*/ 520 w 529"/>
                  <a:gd name="T107" fmla="*/ 514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9" h="751">
                    <a:moveTo>
                      <a:pt x="529" y="485"/>
                    </a:moveTo>
                    <a:lnTo>
                      <a:pt x="515" y="480"/>
                    </a:lnTo>
                    <a:lnTo>
                      <a:pt x="500" y="474"/>
                    </a:lnTo>
                    <a:lnTo>
                      <a:pt x="485" y="469"/>
                    </a:lnTo>
                    <a:lnTo>
                      <a:pt x="470" y="464"/>
                    </a:lnTo>
                    <a:lnTo>
                      <a:pt x="461" y="459"/>
                    </a:lnTo>
                    <a:lnTo>
                      <a:pt x="450" y="455"/>
                    </a:lnTo>
                    <a:lnTo>
                      <a:pt x="450" y="383"/>
                    </a:lnTo>
                    <a:lnTo>
                      <a:pt x="458" y="378"/>
                    </a:lnTo>
                    <a:lnTo>
                      <a:pt x="465" y="370"/>
                    </a:lnTo>
                    <a:lnTo>
                      <a:pt x="474" y="361"/>
                    </a:lnTo>
                    <a:lnTo>
                      <a:pt x="481" y="348"/>
                    </a:lnTo>
                    <a:lnTo>
                      <a:pt x="485" y="342"/>
                    </a:lnTo>
                    <a:lnTo>
                      <a:pt x="490" y="333"/>
                    </a:lnTo>
                    <a:lnTo>
                      <a:pt x="493" y="324"/>
                    </a:lnTo>
                    <a:lnTo>
                      <a:pt x="496" y="315"/>
                    </a:lnTo>
                    <a:lnTo>
                      <a:pt x="498" y="305"/>
                    </a:lnTo>
                    <a:lnTo>
                      <a:pt x="500" y="294"/>
                    </a:lnTo>
                    <a:lnTo>
                      <a:pt x="503" y="283"/>
                    </a:lnTo>
                    <a:lnTo>
                      <a:pt x="503" y="270"/>
                    </a:lnTo>
                    <a:lnTo>
                      <a:pt x="508" y="266"/>
                    </a:lnTo>
                    <a:lnTo>
                      <a:pt x="511" y="263"/>
                    </a:lnTo>
                    <a:lnTo>
                      <a:pt x="515" y="258"/>
                    </a:lnTo>
                    <a:lnTo>
                      <a:pt x="519" y="253"/>
                    </a:lnTo>
                    <a:lnTo>
                      <a:pt x="522" y="245"/>
                    </a:lnTo>
                    <a:lnTo>
                      <a:pt x="524" y="238"/>
                    </a:lnTo>
                    <a:lnTo>
                      <a:pt x="525" y="229"/>
                    </a:lnTo>
                    <a:lnTo>
                      <a:pt x="525" y="219"/>
                    </a:lnTo>
                    <a:lnTo>
                      <a:pt x="525" y="211"/>
                    </a:lnTo>
                    <a:lnTo>
                      <a:pt x="524" y="203"/>
                    </a:lnTo>
                    <a:lnTo>
                      <a:pt x="523" y="197"/>
                    </a:lnTo>
                    <a:lnTo>
                      <a:pt x="521" y="190"/>
                    </a:lnTo>
                    <a:lnTo>
                      <a:pt x="518" y="185"/>
                    </a:lnTo>
                    <a:lnTo>
                      <a:pt x="514" y="180"/>
                    </a:lnTo>
                    <a:lnTo>
                      <a:pt x="511" y="175"/>
                    </a:lnTo>
                    <a:lnTo>
                      <a:pt x="507" y="171"/>
                    </a:lnTo>
                    <a:lnTo>
                      <a:pt x="514" y="151"/>
                    </a:lnTo>
                    <a:lnTo>
                      <a:pt x="522" y="126"/>
                    </a:lnTo>
                    <a:lnTo>
                      <a:pt x="524" y="111"/>
                    </a:lnTo>
                    <a:lnTo>
                      <a:pt x="525" y="96"/>
                    </a:lnTo>
                    <a:lnTo>
                      <a:pt x="525" y="81"/>
                    </a:lnTo>
                    <a:lnTo>
                      <a:pt x="522" y="65"/>
                    </a:lnTo>
                    <a:lnTo>
                      <a:pt x="519" y="56"/>
                    </a:lnTo>
                    <a:lnTo>
                      <a:pt x="514" y="49"/>
                    </a:lnTo>
                    <a:lnTo>
                      <a:pt x="509" y="41"/>
                    </a:lnTo>
                    <a:lnTo>
                      <a:pt x="504" y="35"/>
                    </a:lnTo>
                    <a:lnTo>
                      <a:pt x="496" y="28"/>
                    </a:lnTo>
                    <a:lnTo>
                      <a:pt x="488" y="23"/>
                    </a:lnTo>
                    <a:lnTo>
                      <a:pt x="479" y="19"/>
                    </a:lnTo>
                    <a:lnTo>
                      <a:pt x="469" y="15"/>
                    </a:lnTo>
                    <a:lnTo>
                      <a:pt x="460" y="10"/>
                    </a:lnTo>
                    <a:lnTo>
                      <a:pt x="449" y="8"/>
                    </a:lnTo>
                    <a:lnTo>
                      <a:pt x="438" y="5"/>
                    </a:lnTo>
                    <a:lnTo>
                      <a:pt x="428" y="3"/>
                    </a:lnTo>
                    <a:lnTo>
                      <a:pt x="406" y="1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64" y="1"/>
                    </a:lnTo>
                    <a:lnTo>
                      <a:pt x="345" y="3"/>
                    </a:lnTo>
                    <a:lnTo>
                      <a:pt x="325" y="6"/>
                    </a:lnTo>
                    <a:lnTo>
                      <a:pt x="306" y="11"/>
                    </a:lnTo>
                    <a:lnTo>
                      <a:pt x="297" y="15"/>
                    </a:lnTo>
                    <a:lnTo>
                      <a:pt x="288" y="19"/>
                    </a:lnTo>
                    <a:lnTo>
                      <a:pt x="281" y="23"/>
                    </a:lnTo>
                    <a:lnTo>
                      <a:pt x="273" y="27"/>
                    </a:lnTo>
                    <a:lnTo>
                      <a:pt x="267" y="33"/>
                    </a:lnTo>
                    <a:lnTo>
                      <a:pt x="260" y="39"/>
                    </a:lnTo>
                    <a:lnTo>
                      <a:pt x="255" y="46"/>
                    </a:lnTo>
                    <a:lnTo>
                      <a:pt x="251" y="52"/>
                    </a:lnTo>
                    <a:lnTo>
                      <a:pt x="244" y="52"/>
                    </a:lnTo>
                    <a:lnTo>
                      <a:pt x="238" y="52"/>
                    </a:lnTo>
                    <a:lnTo>
                      <a:pt x="231" y="53"/>
                    </a:lnTo>
                    <a:lnTo>
                      <a:pt x="225" y="54"/>
                    </a:lnTo>
                    <a:lnTo>
                      <a:pt x="220" y="56"/>
                    </a:lnTo>
                    <a:lnTo>
                      <a:pt x="215" y="60"/>
                    </a:lnTo>
                    <a:lnTo>
                      <a:pt x="211" y="63"/>
                    </a:lnTo>
                    <a:lnTo>
                      <a:pt x="207" y="67"/>
                    </a:lnTo>
                    <a:lnTo>
                      <a:pt x="202" y="71"/>
                    </a:lnTo>
                    <a:lnTo>
                      <a:pt x="199" y="78"/>
                    </a:lnTo>
                    <a:lnTo>
                      <a:pt x="196" y="84"/>
                    </a:lnTo>
                    <a:lnTo>
                      <a:pt x="195" y="91"/>
                    </a:lnTo>
                    <a:lnTo>
                      <a:pt x="193" y="105"/>
                    </a:lnTo>
                    <a:lnTo>
                      <a:pt x="194" y="120"/>
                    </a:lnTo>
                    <a:lnTo>
                      <a:pt x="195" y="134"/>
                    </a:lnTo>
                    <a:lnTo>
                      <a:pt x="198" y="149"/>
                    </a:lnTo>
                    <a:lnTo>
                      <a:pt x="201" y="161"/>
                    </a:lnTo>
                    <a:lnTo>
                      <a:pt x="205" y="172"/>
                    </a:lnTo>
                    <a:lnTo>
                      <a:pt x="205" y="173"/>
                    </a:lnTo>
                    <a:lnTo>
                      <a:pt x="206" y="173"/>
                    </a:lnTo>
                    <a:lnTo>
                      <a:pt x="201" y="176"/>
                    </a:lnTo>
                    <a:lnTo>
                      <a:pt x="198" y="180"/>
                    </a:lnTo>
                    <a:lnTo>
                      <a:pt x="195" y="183"/>
                    </a:lnTo>
                    <a:lnTo>
                      <a:pt x="193" y="187"/>
                    </a:lnTo>
                    <a:lnTo>
                      <a:pt x="189" y="195"/>
                    </a:lnTo>
                    <a:lnTo>
                      <a:pt x="187" y="203"/>
                    </a:lnTo>
                    <a:lnTo>
                      <a:pt x="186" y="212"/>
                    </a:lnTo>
                    <a:lnTo>
                      <a:pt x="185" y="220"/>
                    </a:lnTo>
                    <a:lnTo>
                      <a:pt x="186" y="229"/>
                    </a:lnTo>
                    <a:lnTo>
                      <a:pt x="187" y="238"/>
                    </a:lnTo>
                    <a:lnTo>
                      <a:pt x="189" y="245"/>
                    </a:lnTo>
                    <a:lnTo>
                      <a:pt x="192" y="251"/>
                    </a:lnTo>
                    <a:lnTo>
                      <a:pt x="195" y="257"/>
                    </a:lnTo>
                    <a:lnTo>
                      <a:pt x="199" y="262"/>
                    </a:lnTo>
                    <a:lnTo>
                      <a:pt x="203" y="266"/>
                    </a:lnTo>
                    <a:lnTo>
                      <a:pt x="208" y="270"/>
                    </a:lnTo>
                    <a:lnTo>
                      <a:pt x="209" y="283"/>
                    </a:lnTo>
                    <a:lnTo>
                      <a:pt x="211" y="295"/>
                    </a:lnTo>
                    <a:lnTo>
                      <a:pt x="214" y="307"/>
                    </a:lnTo>
                    <a:lnTo>
                      <a:pt x="217" y="319"/>
                    </a:lnTo>
                    <a:lnTo>
                      <a:pt x="221" y="329"/>
                    </a:lnTo>
                    <a:lnTo>
                      <a:pt x="225" y="338"/>
                    </a:lnTo>
                    <a:lnTo>
                      <a:pt x="229" y="348"/>
                    </a:lnTo>
                    <a:lnTo>
                      <a:pt x="235" y="357"/>
                    </a:lnTo>
                    <a:lnTo>
                      <a:pt x="244" y="370"/>
                    </a:lnTo>
                    <a:lnTo>
                      <a:pt x="254" y="382"/>
                    </a:lnTo>
                    <a:lnTo>
                      <a:pt x="262" y="392"/>
                    </a:lnTo>
                    <a:lnTo>
                      <a:pt x="270" y="398"/>
                    </a:lnTo>
                    <a:lnTo>
                      <a:pt x="270" y="455"/>
                    </a:lnTo>
                    <a:lnTo>
                      <a:pt x="252" y="462"/>
                    </a:lnTo>
                    <a:lnTo>
                      <a:pt x="232" y="469"/>
                    </a:lnTo>
                    <a:lnTo>
                      <a:pt x="213" y="476"/>
                    </a:lnTo>
                    <a:lnTo>
                      <a:pt x="194" y="481"/>
                    </a:lnTo>
                    <a:lnTo>
                      <a:pt x="162" y="492"/>
                    </a:lnTo>
                    <a:lnTo>
                      <a:pt x="132" y="502"/>
                    </a:lnTo>
                    <a:lnTo>
                      <a:pt x="104" y="513"/>
                    </a:lnTo>
                    <a:lnTo>
                      <a:pt x="79" y="524"/>
                    </a:lnTo>
                    <a:lnTo>
                      <a:pt x="68" y="529"/>
                    </a:lnTo>
                    <a:lnTo>
                      <a:pt x="58" y="536"/>
                    </a:lnTo>
                    <a:lnTo>
                      <a:pt x="48" y="541"/>
                    </a:lnTo>
                    <a:lnTo>
                      <a:pt x="40" y="547"/>
                    </a:lnTo>
                    <a:lnTo>
                      <a:pt x="33" y="554"/>
                    </a:lnTo>
                    <a:lnTo>
                      <a:pt x="27" y="561"/>
                    </a:lnTo>
                    <a:lnTo>
                      <a:pt x="22" y="569"/>
                    </a:lnTo>
                    <a:lnTo>
                      <a:pt x="19" y="576"/>
                    </a:lnTo>
                    <a:lnTo>
                      <a:pt x="13" y="599"/>
                    </a:lnTo>
                    <a:lnTo>
                      <a:pt x="8" y="625"/>
                    </a:lnTo>
                    <a:lnTo>
                      <a:pt x="5" y="650"/>
                    </a:lnTo>
                    <a:lnTo>
                      <a:pt x="2" y="676"/>
                    </a:lnTo>
                    <a:lnTo>
                      <a:pt x="0" y="718"/>
                    </a:lnTo>
                    <a:lnTo>
                      <a:pt x="0" y="736"/>
                    </a:lnTo>
                    <a:lnTo>
                      <a:pt x="0" y="739"/>
                    </a:lnTo>
                    <a:lnTo>
                      <a:pt x="1" y="742"/>
                    </a:lnTo>
                    <a:lnTo>
                      <a:pt x="2" y="745"/>
                    </a:lnTo>
                    <a:lnTo>
                      <a:pt x="4" y="747"/>
                    </a:lnTo>
                    <a:lnTo>
                      <a:pt x="6" y="749"/>
                    </a:lnTo>
                    <a:lnTo>
                      <a:pt x="8" y="750"/>
                    </a:lnTo>
                    <a:lnTo>
                      <a:pt x="12" y="751"/>
                    </a:lnTo>
                    <a:lnTo>
                      <a:pt x="15" y="751"/>
                    </a:lnTo>
                    <a:lnTo>
                      <a:pt x="405" y="751"/>
                    </a:lnTo>
                    <a:lnTo>
                      <a:pt x="405" y="721"/>
                    </a:lnTo>
                    <a:lnTo>
                      <a:pt x="30" y="721"/>
                    </a:lnTo>
                    <a:lnTo>
                      <a:pt x="31" y="693"/>
                    </a:lnTo>
                    <a:lnTo>
                      <a:pt x="34" y="657"/>
                    </a:lnTo>
                    <a:lnTo>
                      <a:pt x="36" y="637"/>
                    </a:lnTo>
                    <a:lnTo>
                      <a:pt x="39" y="619"/>
                    </a:lnTo>
                    <a:lnTo>
                      <a:pt x="43" y="601"/>
                    </a:lnTo>
                    <a:lnTo>
                      <a:pt x="48" y="586"/>
                    </a:lnTo>
                    <a:lnTo>
                      <a:pt x="50" y="581"/>
                    </a:lnTo>
                    <a:lnTo>
                      <a:pt x="54" y="575"/>
                    </a:lnTo>
                    <a:lnTo>
                      <a:pt x="60" y="570"/>
                    </a:lnTo>
                    <a:lnTo>
                      <a:pt x="66" y="566"/>
                    </a:lnTo>
                    <a:lnTo>
                      <a:pt x="82" y="556"/>
                    </a:lnTo>
                    <a:lnTo>
                      <a:pt x="103" y="546"/>
                    </a:lnTo>
                    <a:lnTo>
                      <a:pt x="126" y="537"/>
                    </a:lnTo>
                    <a:lnTo>
                      <a:pt x="151" y="527"/>
                    </a:lnTo>
                    <a:lnTo>
                      <a:pt x="177" y="518"/>
                    </a:lnTo>
                    <a:lnTo>
                      <a:pt x="203" y="510"/>
                    </a:lnTo>
                    <a:lnTo>
                      <a:pt x="225" y="502"/>
                    </a:lnTo>
                    <a:lnTo>
                      <a:pt x="247" y="495"/>
                    </a:lnTo>
                    <a:lnTo>
                      <a:pt x="269" y="487"/>
                    </a:lnTo>
                    <a:lnTo>
                      <a:pt x="290" y="480"/>
                    </a:lnTo>
                    <a:lnTo>
                      <a:pt x="295" y="478"/>
                    </a:lnTo>
                    <a:lnTo>
                      <a:pt x="298" y="474"/>
                    </a:lnTo>
                    <a:lnTo>
                      <a:pt x="299" y="470"/>
                    </a:lnTo>
                    <a:lnTo>
                      <a:pt x="300" y="466"/>
                    </a:lnTo>
                    <a:lnTo>
                      <a:pt x="300" y="391"/>
                    </a:lnTo>
                    <a:lnTo>
                      <a:pt x="300" y="387"/>
                    </a:lnTo>
                    <a:lnTo>
                      <a:pt x="298" y="383"/>
                    </a:lnTo>
                    <a:lnTo>
                      <a:pt x="296" y="380"/>
                    </a:lnTo>
                    <a:lnTo>
                      <a:pt x="294" y="378"/>
                    </a:lnTo>
                    <a:lnTo>
                      <a:pt x="291" y="376"/>
                    </a:lnTo>
                    <a:lnTo>
                      <a:pt x="285" y="370"/>
                    </a:lnTo>
                    <a:lnTo>
                      <a:pt x="275" y="362"/>
                    </a:lnTo>
                    <a:lnTo>
                      <a:pt x="266" y="349"/>
                    </a:lnTo>
                    <a:lnTo>
                      <a:pt x="260" y="340"/>
                    </a:lnTo>
                    <a:lnTo>
                      <a:pt x="255" y="332"/>
                    </a:lnTo>
                    <a:lnTo>
                      <a:pt x="251" y="322"/>
                    </a:lnTo>
                    <a:lnTo>
                      <a:pt x="246" y="311"/>
                    </a:lnTo>
                    <a:lnTo>
                      <a:pt x="243" y="300"/>
                    </a:lnTo>
                    <a:lnTo>
                      <a:pt x="240" y="287"/>
                    </a:lnTo>
                    <a:lnTo>
                      <a:pt x="239" y="273"/>
                    </a:lnTo>
                    <a:lnTo>
                      <a:pt x="238" y="258"/>
                    </a:lnTo>
                    <a:lnTo>
                      <a:pt x="238" y="256"/>
                    </a:lnTo>
                    <a:lnTo>
                      <a:pt x="237" y="253"/>
                    </a:lnTo>
                    <a:lnTo>
                      <a:pt x="236" y="250"/>
                    </a:lnTo>
                    <a:lnTo>
                      <a:pt x="233" y="248"/>
                    </a:lnTo>
                    <a:lnTo>
                      <a:pt x="231" y="246"/>
                    </a:lnTo>
                    <a:lnTo>
                      <a:pt x="229" y="245"/>
                    </a:lnTo>
                    <a:lnTo>
                      <a:pt x="226" y="244"/>
                    </a:lnTo>
                    <a:lnTo>
                      <a:pt x="223" y="243"/>
                    </a:lnTo>
                    <a:lnTo>
                      <a:pt x="221" y="242"/>
                    </a:lnTo>
                    <a:lnTo>
                      <a:pt x="218" y="238"/>
                    </a:lnTo>
                    <a:lnTo>
                      <a:pt x="216" y="230"/>
                    </a:lnTo>
                    <a:lnTo>
                      <a:pt x="215" y="220"/>
                    </a:lnTo>
                    <a:lnTo>
                      <a:pt x="216" y="211"/>
                    </a:lnTo>
                    <a:lnTo>
                      <a:pt x="218" y="203"/>
                    </a:lnTo>
                    <a:lnTo>
                      <a:pt x="221" y="199"/>
                    </a:lnTo>
                    <a:lnTo>
                      <a:pt x="223" y="198"/>
                    </a:lnTo>
                    <a:lnTo>
                      <a:pt x="226" y="198"/>
                    </a:lnTo>
                    <a:lnTo>
                      <a:pt x="229" y="197"/>
                    </a:lnTo>
                    <a:lnTo>
                      <a:pt x="231" y="195"/>
                    </a:lnTo>
                    <a:lnTo>
                      <a:pt x="233" y="194"/>
                    </a:lnTo>
                    <a:lnTo>
                      <a:pt x="236" y="191"/>
                    </a:lnTo>
                    <a:lnTo>
                      <a:pt x="237" y="188"/>
                    </a:lnTo>
                    <a:lnTo>
                      <a:pt x="238" y="186"/>
                    </a:lnTo>
                    <a:lnTo>
                      <a:pt x="238" y="183"/>
                    </a:lnTo>
                    <a:lnTo>
                      <a:pt x="237" y="175"/>
                    </a:lnTo>
                    <a:lnTo>
                      <a:pt x="233" y="165"/>
                    </a:lnTo>
                    <a:lnTo>
                      <a:pt x="229" y="146"/>
                    </a:lnTo>
                    <a:lnTo>
                      <a:pt x="225" y="124"/>
                    </a:lnTo>
                    <a:lnTo>
                      <a:pt x="223" y="113"/>
                    </a:lnTo>
                    <a:lnTo>
                      <a:pt x="223" y="102"/>
                    </a:lnTo>
                    <a:lnTo>
                      <a:pt x="224" y="98"/>
                    </a:lnTo>
                    <a:lnTo>
                      <a:pt x="225" y="94"/>
                    </a:lnTo>
                    <a:lnTo>
                      <a:pt x="226" y="90"/>
                    </a:lnTo>
                    <a:lnTo>
                      <a:pt x="228" y="87"/>
                    </a:lnTo>
                    <a:lnTo>
                      <a:pt x="231" y="85"/>
                    </a:lnTo>
                    <a:lnTo>
                      <a:pt x="235" y="83"/>
                    </a:lnTo>
                    <a:lnTo>
                      <a:pt x="238" y="82"/>
                    </a:lnTo>
                    <a:lnTo>
                      <a:pt x="242" y="82"/>
                    </a:lnTo>
                    <a:lnTo>
                      <a:pt x="250" y="82"/>
                    </a:lnTo>
                    <a:lnTo>
                      <a:pt x="258" y="83"/>
                    </a:lnTo>
                    <a:lnTo>
                      <a:pt x="263" y="83"/>
                    </a:lnTo>
                    <a:lnTo>
                      <a:pt x="269" y="81"/>
                    </a:lnTo>
                    <a:lnTo>
                      <a:pt x="271" y="80"/>
                    </a:lnTo>
                    <a:lnTo>
                      <a:pt x="273" y="78"/>
                    </a:lnTo>
                    <a:lnTo>
                      <a:pt x="274" y="76"/>
                    </a:lnTo>
                    <a:lnTo>
                      <a:pt x="275" y="72"/>
                    </a:lnTo>
                    <a:lnTo>
                      <a:pt x="277" y="68"/>
                    </a:lnTo>
                    <a:lnTo>
                      <a:pt x="280" y="64"/>
                    </a:lnTo>
                    <a:lnTo>
                      <a:pt x="283" y="60"/>
                    </a:lnTo>
                    <a:lnTo>
                      <a:pt x="287" y="55"/>
                    </a:lnTo>
                    <a:lnTo>
                      <a:pt x="291" y="51"/>
                    </a:lnTo>
                    <a:lnTo>
                      <a:pt x="298" y="48"/>
                    </a:lnTo>
                    <a:lnTo>
                      <a:pt x="304" y="45"/>
                    </a:lnTo>
                    <a:lnTo>
                      <a:pt x="311" y="41"/>
                    </a:lnTo>
                    <a:lnTo>
                      <a:pt x="327" y="37"/>
                    </a:lnTo>
                    <a:lnTo>
                      <a:pt x="344" y="33"/>
                    </a:lnTo>
                    <a:lnTo>
                      <a:pt x="363" y="31"/>
                    </a:lnTo>
                    <a:lnTo>
                      <a:pt x="384" y="30"/>
                    </a:lnTo>
                    <a:lnTo>
                      <a:pt x="384" y="30"/>
                    </a:lnTo>
                    <a:lnTo>
                      <a:pt x="384" y="30"/>
                    </a:lnTo>
                    <a:lnTo>
                      <a:pt x="405" y="31"/>
                    </a:lnTo>
                    <a:lnTo>
                      <a:pt x="424" y="33"/>
                    </a:lnTo>
                    <a:lnTo>
                      <a:pt x="441" y="37"/>
                    </a:lnTo>
                    <a:lnTo>
                      <a:pt x="458" y="41"/>
                    </a:lnTo>
                    <a:lnTo>
                      <a:pt x="464" y="45"/>
                    </a:lnTo>
                    <a:lnTo>
                      <a:pt x="470" y="48"/>
                    </a:lnTo>
                    <a:lnTo>
                      <a:pt x="476" y="51"/>
                    </a:lnTo>
                    <a:lnTo>
                      <a:pt x="481" y="55"/>
                    </a:lnTo>
                    <a:lnTo>
                      <a:pt x="485" y="60"/>
                    </a:lnTo>
                    <a:lnTo>
                      <a:pt x="489" y="64"/>
                    </a:lnTo>
                    <a:lnTo>
                      <a:pt x="491" y="68"/>
                    </a:lnTo>
                    <a:lnTo>
                      <a:pt x="493" y="72"/>
                    </a:lnTo>
                    <a:lnTo>
                      <a:pt x="495" y="85"/>
                    </a:lnTo>
                    <a:lnTo>
                      <a:pt x="495" y="97"/>
                    </a:lnTo>
                    <a:lnTo>
                      <a:pt x="494" y="110"/>
                    </a:lnTo>
                    <a:lnTo>
                      <a:pt x="492" y="122"/>
                    </a:lnTo>
                    <a:lnTo>
                      <a:pt x="485" y="143"/>
                    </a:lnTo>
                    <a:lnTo>
                      <a:pt x="479" y="160"/>
                    </a:lnTo>
                    <a:lnTo>
                      <a:pt x="475" y="172"/>
                    </a:lnTo>
                    <a:lnTo>
                      <a:pt x="474" y="180"/>
                    </a:lnTo>
                    <a:lnTo>
                      <a:pt x="474" y="183"/>
                    </a:lnTo>
                    <a:lnTo>
                      <a:pt x="475" y="186"/>
                    </a:lnTo>
                    <a:lnTo>
                      <a:pt x="476" y="188"/>
                    </a:lnTo>
                    <a:lnTo>
                      <a:pt x="478" y="190"/>
                    </a:lnTo>
                    <a:lnTo>
                      <a:pt x="480" y="192"/>
                    </a:lnTo>
                    <a:lnTo>
                      <a:pt x="482" y="194"/>
                    </a:lnTo>
                    <a:lnTo>
                      <a:pt x="485" y="195"/>
                    </a:lnTo>
                    <a:lnTo>
                      <a:pt x="489" y="195"/>
                    </a:lnTo>
                    <a:lnTo>
                      <a:pt x="490" y="197"/>
                    </a:lnTo>
                    <a:lnTo>
                      <a:pt x="493" y="201"/>
                    </a:lnTo>
                    <a:lnTo>
                      <a:pt x="495" y="209"/>
                    </a:lnTo>
                    <a:lnTo>
                      <a:pt x="495" y="219"/>
                    </a:lnTo>
                    <a:lnTo>
                      <a:pt x="495" y="230"/>
                    </a:lnTo>
                    <a:lnTo>
                      <a:pt x="493" y="238"/>
                    </a:lnTo>
                    <a:lnTo>
                      <a:pt x="490" y="242"/>
                    </a:lnTo>
                    <a:lnTo>
                      <a:pt x="489" y="243"/>
                    </a:lnTo>
                    <a:lnTo>
                      <a:pt x="485" y="244"/>
                    </a:lnTo>
                    <a:lnTo>
                      <a:pt x="482" y="245"/>
                    </a:lnTo>
                    <a:lnTo>
                      <a:pt x="480" y="246"/>
                    </a:lnTo>
                    <a:lnTo>
                      <a:pt x="478" y="248"/>
                    </a:lnTo>
                    <a:lnTo>
                      <a:pt x="476" y="250"/>
                    </a:lnTo>
                    <a:lnTo>
                      <a:pt x="475" y="253"/>
                    </a:lnTo>
                    <a:lnTo>
                      <a:pt x="474" y="256"/>
                    </a:lnTo>
                    <a:lnTo>
                      <a:pt x="474" y="258"/>
                    </a:lnTo>
                    <a:lnTo>
                      <a:pt x="473" y="273"/>
                    </a:lnTo>
                    <a:lnTo>
                      <a:pt x="471" y="286"/>
                    </a:lnTo>
                    <a:lnTo>
                      <a:pt x="469" y="298"/>
                    </a:lnTo>
                    <a:lnTo>
                      <a:pt x="466" y="308"/>
                    </a:lnTo>
                    <a:lnTo>
                      <a:pt x="463" y="317"/>
                    </a:lnTo>
                    <a:lnTo>
                      <a:pt x="460" y="325"/>
                    </a:lnTo>
                    <a:lnTo>
                      <a:pt x="455" y="333"/>
                    </a:lnTo>
                    <a:lnTo>
                      <a:pt x="451" y="339"/>
                    </a:lnTo>
                    <a:lnTo>
                      <a:pt x="444" y="350"/>
                    </a:lnTo>
                    <a:lnTo>
                      <a:pt x="436" y="357"/>
                    </a:lnTo>
                    <a:lnTo>
                      <a:pt x="431" y="361"/>
                    </a:lnTo>
                    <a:lnTo>
                      <a:pt x="429" y="362"/>
                    </a:lnTo>
                    <a:lnTo>
                      <a:pt x="425" y="364"/>
                    </a:lnTo>
                    <a:lnTo>
                      <a:pt x="422" y="367"/>
                    </a:lnTo>
                    <a:lnTo>
                      <a:pt x="421" y="372"/>
                    </a:lnTo>
                    <a:lnTo>
                      <a:pt x="420" y="376"/>
                    </a:lnTo>
                    <a:lnTo>
                      <a:pt x="420" y="466"/>
                    </a:lnTo>
                    <a:lnTo>
                      <a:pt x="421" y="470"/>
                    </a:lnTo>
                    <a:lnTo>
                      <a:pt x="423" y="474"/>
                    </a:lnTo>
                    <a:lnTo>
                      <a:pt x="426" y="478"/>
                    </a:lnTo>
                    <a:lnTo>
                      <a:pt x="430" y="480"/>
                    </a:lnTo>
                    <a:lnTo>
                      <a:pt x="446" y="485"/>
                    </a:lnTo>
                    <a:lnTo>
                      <a:pt x="460" y="492"/>
                    </a:lnTo>
                    <a:lnTo>
                      <a:pt x="475" y="497"/>
                    </a:lnTo>
                    <a:lnTo>
                      <a:pt x="490" y="503"/>
                    </a:lnTo>
                    <a:lnTo>
                      <a:pt x="505" y="509"/>
                    </a:lnTo>
                    <a:lnTo>
                      <a:pt x="520" y="514"/>
                    </a:lnTo>
                    <a:lnTo>
                      <a:pt x="529" y="4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316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EE143-B766-4713-BC43-B562A7503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589164"/>
            <a:ext cx="3374464" cy="1661993"/>
          </a:xfrm>
        </p:spPr>
        <p:txBody>
          <a:bodyPr wrap="square">
            <a:spAutoFit/>
          </a:bodyPr>
          <a:lstStyle/>
          <a:p>
            <a:r>
              <a:rPr lang="en-US" dirty="0"/>
              <a:t>CLIENT SUCCESS ROADMAP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2D3CB-43E1-4CDE-A6D0-C86816E9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A018E-F487-4BE6-B86E-980C91AE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1E41F60-64F5-4A23-90FF-25B80BB2F6E5}"/>
              </a:ext>
            </a:extLst>
          </p:cNvPr>
          <p:cNvGrpSpPr/>
          <p:nvPr/>
        </p:nvGrpSpPr>
        <p:grpSpPr>
          <a:xfrm>
            <a:off x="4199068" y="646963"/>
            <a:ext cx="6351005" cy="6325337"/>
            <a:chOff x="4199068" y="646963"/>
            <a:chExt cx="6351005" cy="632533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DE8876-D925-4034-A965-15CC61C56826}"/>
                </a:ext>
              </a:extLst>
            </p:cNvPr>
            <p:cNvSpPr/>
            <p:nvPr/>
          </p:nvSpPr>
          <p:spPr>
            <a:xfrm rot="1582756">
              <a:off x="4703499" y="2695709"/>
              <a:ext cx="2905739" cy="55976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19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9C82A0B-2446-4AA4-BCE5-21B9BC08A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068" y="646963"/>
              <a:ext cx="6351005" cy="6325337"/>
            </a:xfrm>
            <a:custGeom>
              <a:avLst/>
              <a:gdLst>
                <a:gd name="T0" fmla="*/ 829 w 1117"/>
                <a:gd name="T1" fmla="*/ 1112 h 1113"/>
                <a:gd name="T2" fmla="*/ 819 w 1117"/>
                <a:gd name="T3" fmla="*/ 565 h 1113"/>
                <a:gd name="T4" fmla="*/ 283 w 1117"/>
                <a:gd name="T5" fmla="*/ 93 h 1113"/>
                <a:gd name="T6" fmla="*/ 343 w 1117"/>
                <a:gd name="T7" fmla="*/ 93 h 1113"/>
                <a:gd name="T8" fmla="*/ 245 w 1117"/>
                <a:gd name="T9" fmla="*/ 0 h 1113"/>
                <a:gd name="T10" fmla="*/ 149 w 1117"/>
                <a:gd name="T11" fmla="*/ 96 h 1113"/>
                <a:gd name="T12" fmla="*/ 211 w 1117"/>
                <a:gd name="T13" fmla="*/ 96 h 1113"/>
                <a:gd name="T14" fmla="*/ 279 w 1117"/>
                <a:gd name="T15" fmla="*/ 424 h 1113"/>
                <a:gd name="T16" fmla="*/ 529 w 1117"/>
                <a:gd name="T17" fmla="*/ 695 h 1113"/>
                <a:gd name="T18" fmla="*/ 0 w 1117"/>
                <a:gd name="T19" fmla="*/ 1113 h 1113"/>
                <a:gd name="T20" fmla="*/ 829 w 1117"/>
                <a:gd name="T21" fmla="*/ 1112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7" h="1113">
                  <a:moveTo>
                    <a:pt x="829" y="1112"/>
                  </a:moveTo>
                  <a:cubicBezTo>
                    <a:pt x="829" y="1112"/>
                    <a:pt x="1117" y="775"/>
                    <a:pt x="819" y="565"/>
                  </a:cubicBezTo>
                  <a:cubicBezTo>
                    <a:pt x="521" y="355"/>
                    <a:pt x="289" y="468"/>
                    <a:pt x="283" y="93"/>
                  </a:cubicBezTo>
                  <a:cubicBezTo>
                    <a:pt x="343" y="93"/>
                    <a:pt x="343" y="93"/>
                    <a:pt x="343" y="93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6"/>
                    <a:pt x="191" y="339"/>
                    <a:pt x="279" y="424"/>
                  </a:cubicBezTo>
                  <a:cubicBezTo>
                    <a:pt x="367" y="509"/>
                    <a:pt x="518" y="559"/>
                    <a:pt x="529" y="695"/>
                  </a:cubicBezTo>
                  <a:cubicBezTo>
                    <a:pt x="538" y="825"/>
                    <a:pt x="417" y="947"/>
                    <a:pt x="0" y="1113"/>
                  </a:cubicBezTo>
                  <a:lnTo>
                    <a:pt x="829" y="11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206EFD8-5910-4CEC-92A0-D32828799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644" y="1162107"/>
              <a:ext cx="3147779" cy="5797493"/>
            </a:xfrm>
            <a:custGeom>
              <a:avLst/>
              <a:gdLst>
                <a:gd name="T0" fmla="*/ 274 w 555"/>
                <a:gd name="T1" fmla="*/ 1022 h 1022"/>
                <a:gd name="T2" fmla="*/ 518 w 555"/>
                <a:gd name="T3" fmla="*/ 628 h 1022"/>
                <a:gd name="T4" fmla="*/ 38 w 555"/>
                <a:gd name="T5" fmla="*/ 0 h 1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5" h="1022">
                  <a:moveTo>
                    <a:pt x="274" y="1022"/>
                  </a:moveTo>
                  <a:cubicBezTo>
                    <a:pt x="274" y="1022"/>
                    <a:pt x="555" y="831"/>
                    <a:pt x="518" y="628"/>
                  </a:cubicBezTo>
                  <a:cubicBezTo>
                    <a:pt x="477" y="411"/>
                    <a:pt x="0" y="394"/>
                    <a:pt x="38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B81E112-1E35-49A7-81D2-47300622C349}"/>
              </a:ext>
            </a:extLst>
          </p:cNvPr>
          <p:cNvCxnSpPr>
            <a:cxnSpLocks/>
          </p:cNvCxnSpPr>
          <p:nvPr/>
        </p:nvCxnSpPr>
        <p:spPr>
          <a:xfrm>
            <a:off x="640806" y="2425585"/>
            <a:ext cx="481965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88320C-29F1-4319-808F-5314CA3A503E}"/>
              </a:ext>
            </a:extLst>
          </p:cNvPr>
          <p:cNvGrpSpPr/>
          <p:nvPr/>
        </p:nvGrpSpPr>
        <p:grpSpPr>
          <a:xfrm>
            <a:off x="2818111" y="2110702"/>
            <a:ext cx="4490036" cy="1368285"/>
            <a:chOff x="2818111" y="2110702"/>
            <a:chExt cx="4490036" cy="136828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4C07B08-0775-429F-B744-32D4EB064A62}"/>
                </a:ext>
              </a:extLst>
            </p:cNvPr>
            <p:cNvSpPr/>
            <p:nvPr/>
          </p:nvSpPr>
          <p:spPr>
            <a:xfrm>
              <a:off x="6452739" y="3257686"/>
              <a:ext cx="719803" cy="181459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C5F480FC-D9C9-4876-85B2-8BA481929B06}"/>
                </a:ext>
              </a:extLst>
            </p:cNvPr>
            <p:cNvSpPr/>
            <p:nvPr/>
          </p:nvSpPr>
          <p:spPr>
            <a:xfrm rot="8100000">
              <a:off x="6287822" y="2110702"/>
              <a:ext cx="1020325" cy="1020323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1857E4-F774-423F-95FC-50DF519B3822}"/>
                </a:ext>
              </a:extLst>
            </p:cNvPr>
            <p:cNvSpPr/>
            <p:nvPr/>
          </p:nvSpPr>
          <p:spPr>
            <a:xfrm>
              <a:off x="6465008" y="2287887"/>
              <a:ext cx="665953" cy="6659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B2C6A95F-A08D-4B9A-A2C4-D9B4A2ADBA03}"/>
                </a:ext>
              </a:extLst>
            </p:cNvPr>
            <p:cNvSpPr txBox="1">
              <a:spLocks/>
            </p:cNvSpPr>
            <p:nvPr/>
          </p:nvSpPr>
          <p:spPr>
            <a:xfrm>
              <a:off x="2818111" y="2675690"/>
              <a:ext cx="2457156" cy="8032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800" b="1" dirty="0">
                  <a:solidFill>
                    <a:schemeClr val="accent1"/>
                  </a:solidFill>
                  <a:latin typeface="+mj-lt"/>
                </a:rPr>
                <a:t>Q3 2019</a:t>
              </a:r>
            </a:p>
            <a:p>
              <a:pPr marL="0" lvl="0" indent="0" algn="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Sed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imperdiet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fermentum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lectus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mollis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D438C2-DBA4-43E6-9BC3-6517788A52A6}"/>
                </a:ext>
              </a:extLst>
            </p:cNvPr>
            <p:cNvGrpSpPr/>
            <p:nvPr/>
          </p:nvGrpSpPr>
          <p:grpSpPr>
            <a:xfrm>
              <a:off x="6635574" y="2457549"/>
              <a:ext cx="324820" cy="326626"/>
              <a:chOff x="10455275" y="2498725"/>
              <a:chExt cx="285750" cy="287338"/>
            </a:xfrm>
            <a:solidFill>
              <a:schemeClr val="accent1"/>
            </a:solidFill>
          </p:grpSpPr>
          <p:sp>
            <p:nvSpPr>
              <p:cNvPr id="47" name="Freeform 214">
                <a:extLst>
                  <a:ext uri="{FF2B5EF4-FFF2-40B4-BE49-F238E27FC236}">
                    <a16:creationId xmlns:a16="http://schemas.microsoft.com/office/drawing/2014/main" id="{A42CFE4E-75FF-4AB6-BEF3-E53F0A71FA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55275" y="2593975"/>
                <a:ext cx="285750" cy="192088"/>
              </a:xfrm>
              <a:custGeom>
                <a:avLst/>
                <a:gdLst>
                  <a:gd name="T0" fmla="*/ 812 w 903"/>
                  <a:gd name="T1" fmla="*/ 30 h 601"/>
                  <a:gd name="T2" fmla="*/ 512 w 903"/>
                  <a:gd name="T3" fmla="*/ 571 h 601"/>
                  <a:gd name="T4" fmla="*/ 602 w 903"/>
                  <a:gd name="T5" fmla="*/ 571 h 601"/>
                  <a:gd name="T6" fmla="*/ 301 w 903"/>
                  <a:gd name="T7" fmla="*/ 210 h 601"/>
                  <a:gd name="T8" fmla="*/ 301 w 903"/>
                  <a:gd name="T9" fmla="*/ 571 h 601"/>
                  <a:gd name="T10" fmla="*/ 181 w 903"/>
                  <a:gd name="T11" fmla="*/ 421 h 601"/>
                  <a:gd name="T12" fmla="*/ 888 w 903"/>
                  <a:gd name="T13" fmla="*/ 571 h 601"/>
                  <a:gd name="T14" fmla="*/ 842 w 903"/>
                  <a:gd name="T15" fmla="*/ 12 h 601"/>
                  <a:gd name="T16" fmla="*/ 838 w 903"/>
                  <a:gd name="T17" fmla="*/ 5 h 601"/>
                  <a:gd name="T18" fmla="*/ 830 w 903"/>
                  <a:gd name="T19" fmla="*/ 0 h 601"/>
                  <a:gd name="T20" fmla="*/ 704 w 903"/>
                  <a:gd name="T21" fmla="*/ 0 h 601"/>
                  <a:gd name="T22" fmla="*/ 696 w 903"/>
                  <a:gd name="T23" fmla="*/ 5 h 601"/>
                  <a:gd name="T24" fmla="*/ 692 w 903"/>
                  <a:gd name="T25" fmla="*/ 12 h 601"/>
                  <a:gd name="T26" fmla="*/ 632 w 903"/>
                  <a:gd name="T27" fmla="*/ 571 h 601"/>
                  <a:gd name="T28" fmla="*/ 631 w 903"/>
                  <a:gd name="T29" fmla="*/ 280 h 601"/>
                  <a:gd name="T30" fmla="*/ 626 w 903"/>
                  <a:gd name="T31" fmla="*/ 274 h 601"/>
                  <a:gd name="T32" fmla="*/ 617 w 903"/>
                  <a:gd name="T33" fmla="*/ 270 h 601"/>
                  <a:gd name="T34" fmla="*/ 491 w 903"/>
                  <a:gd name="T35" fmla="*/ 271 h 601"/>
                  <a:gd name="T36" fmla="*/ 484 w 903"/>
                  <a:gd name="T37" fmla="*/ 278 h 601"/>
                  <a:gd name="T38" fmla="*/ 482 w 903"/>
                  <a:gd name="T39" fmla="*/ 285 h 601"/>
                  <a:gd name="T40" fmla="*/ 421 w 903"/>
                  <a:gd name="T41" fmla="*/ 195 h 601"/>
                  <a:gd name="T42" fmla="*/ 419 w 903"/>
                  <a:gd name="T43" fmla="*/ 187 h 601"/>
                  <a:gd name="T44" fmla="*/ 412 w 903"/>
                  <a:gd name="T45" fmla="*/ 181 h 601"/>
                  <a:gd name="T46" fmla="*/ 286 w 903"/>
                  <a:gd name="T47" fmla="*/ 180 h 601"/>
                  <a:gd name="T48" fmla="*/ 277 w 903"/>
                  <a:gd name="T49" fmla="*/ 184 h 601"/>
                  <a:gd name="T50" fmla="*/ 272 w 903"/>
                  <a:gd name="T51" fmla="*/ 190 h 601"/>
                  <a:gd name="T52" fmla="*/ 271 w 903"/>
                  <a:gd name="T53" fmla="*/ 571 h 601"/>
                  <a:gd name="T54" fmla="*/ 211 w 903"/>
                  <a:gd name="T55" fmla="*/ 403 h 601"/>
                  <a:gd name="T56" fmla="*/ 207 w 903"/>
                  <a:gd name="T57" fmla="*/ 396 h 601"/>
                  <a:gd name="T58" fmla="*/ 199 w 903"/>
                  <a:gd name="T59" fmla="*/ 391 h 601"/>
                  <a:gd name="T60" fmla="*/ 73 w 903"/>
                  <a:gd name="T61" fmla="*/ 391 h 601"/>
                  <a:gd name="T62" fmla="*/ 65 w 903"/>
                  <a:gd name="T63" fmla="*/ 396 h 601"/>
                  <a:gd name="T64" fmla="*/ 61 w 903"/>
                  <a:gd name="T65" fmla="*/ 403 h 601"/>
                  <a:gd name="T66" fmla="*/ 16 w 903"/>
                  <a:gd name="T67" fmla="*/ 571 h 601"/>
                  <a:gd name="T68" fmla="*/ 7 w 903"/>
                  <a:gd name="T69" fmla="*/ 573 h 601"/>
                  <a:gd name="T70" fmla="*/ 2 w 903"/>
                  <a:gd name="T71" fmla="*/ 581 h 601"/>
                  <a:gd name="T72" fmla="*/ 1 w 903"/>
                  <a:gd name="T73" fmla="*/ 590 h 601"/>
                  <a:gd name="T74" fmla="*/ 5 w 903"/>
                  <a:gd name="T75" fmla="*/ 597 h 601"/>
                  <a:gd name="T76" fmla="*/ 13 w 903"/>
                  <a:gd name="T77" fmla="*/ 601 h 601"/>
                  <a:gd name="T78" fmla="*/ 196 w 903"/>
                  <a:gd name="T79" fmla="*/ 601 h 601"/>
                  <a:gd name="T80" fmla="*/ 497 w 903"/>
                  <a:gd name="T81" fmla="*/ 601 h 601"/>
                  <a:gd name="T82" fmla="*/ 827 w 903"/>
                  <a:gd name="T83" fmla="*/ 601 h 601"/>
                  <a:gd name="T84" fmla="*/ 893 w 903"/>
                  <a:gd name="T85" fmla="*/ 600 h 601"/>
                  <a:gd name="T86" fmla="*/ 900 w 903"/>
                  <a:gd name="T87" fmla="*/ 595 h 601"/>
                  <a:gd name="T88" fmla="*/ 903 w 903"/>
                  <a:gd name="T89" fmla="*/ 586 h 601"/>
                  <a:gd name="T90" fmla="*/ 900 w 903"/>
                  <a:gd name="T91" fmla="*/ 578 h 601"/>
                  <a:gd name="T92" fmla="*/ 893 w 903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3" h="601">
                    <a:moveTo>
                      <a:pt x="722" y="571"/>
                    </a:moveTo>
                    <a:lnTo>
                      <a:pt x="722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2" y="571"/>
                    </a:lnTo>
                    <a:close/>
                    <a:moveTo>
                      <a:pt x="512" y="571"/>
                    </a:moveTo>
                    <a:lnTo>
                      <a:pt x="512" y="300"/>
                    </a:lnTo>
                    <a:lnTo>
                      <a:pt x="602" y="300"/>
                    </a:lnTo>
                    <a:lnTo>
                      <a:pt x="602" y="571"/>
                    </a:lnTo>
                    <a:lnTo>
                      <a:pt x="512" y="571"/>
                    </a:lnTo>
                    <a:close/>
                    <a:moveTo>
                      <a:pt x="301" y="571"/>
                    </a:moveTo>
                    <a:lnTo>
                      <a:pt x="301" y="210"/>
                    </a:lnTo>
                    <a:lnTo>
                      <a:pt x="391" y="210"/>
                    </a:lnTo>
                    <a:lnTo>
                      <a:pt x="391" y="571"/>
                    </a:lnTo>
                    <a:lnTo>
                      <a:pt x="301" y="571"/>
                    </a:lnTo>
                    <a:close/>
                    <a:moveTo>
                      <a:pt x="91" y="571"/>
                    </a:moveTo>
                    <a:lnTo>
                      <a:pt x="91" y="421"/>
                    </a:lnTo>
                    <a:lnTo>
                      <a:pt x="181" y="421"/>
                    </a:lnTo>
                    <a:lnTo>
                      <a:pt x="181" y="571"/>
                    </a:lnTo>
                    <a:lnTo>
                      <a:pt x="91" y="571"/>
                    </a:lnTo>
                    <a:close/>
                    <a:moveTo>
                      <a:pt x="888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2" y="12"/>
                    </a:lnTo>
                    <a:lnTo>
                      <a:pt x="841" y="9"/>
                    </a:lnTo>
                    <a:lnTo>
                      <a:pt x="840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3" y="1"/>
                    </a:lnTo>
                    <a:lnTo>
                      <a:pt x="830" y="0"/>
                    </a:lnTo>
                    <a:lnTo>
                      <a:pt x="827" y="0"/>
                    </a:lnTo>
                    <a:lnTo>
                      <a:pt x="707" y="0"/>
                    </a:lnTo>
                    <a:lnTo>
                      <a:pt x="704" y="0"/>
                    </a:lnTo>
                    <a:lnTo>
                      <a:pt x="702" y="1"/>
                    </a:lnTo>
                    <a:lnTo>
                      <a:pt x="698" y="3"/>
                    </a:lnTo>
                    <a:lnTo>
                      <a:pt x="696" y="5"/>
                    </a:lnTo>
                    <a:lnTo>
                      <a:pt x="694" y="7"/>
                    </a:lnTo>
                    <a:lnTo>
                      <a:pt x="693" y="9"/>
                    </a:lnTo>
                    <a:lnTo>
                      <a:pt x="692" y="12"/>
                    </a:lnTo>
                    <a:lnTo>
                      <a:pt x="692" y="15"/>
                    </a:lnTo>
                    <a:lnTo>
                      <a:pt x="692" y="571"/>
                    </a:lnTo>
                    <a:lnTo>
                      <a:pt x="632" y="571"/>
                    </a:lnTo>
                    <a:lnTo>
                      <a:pt x="632" y="285"/>
                    </a:lnTo>
                    <a:lnTo>
                      <a:pt x="632" y="283"/>
                    </a:lnTo>
                    <a:lnTo>
                      <a:pt x="631" y="280"/>
                    </a:lnTo>
                    <a:lnTo>
                      <a:pt x="630" y="278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2" y="271"/>
                    </a:lnTo>
                    <a:lnTo>
                      <a:pt x="620" y="271"/>
                    </a:lnTo>
                    <a:lnTo>
                      <a:pt x="617" y="270"/>
                    </a:lnTo>
                    <a:lnTo>
                      <a:pt x="497" y="270"/>
                    </a:lnTo>
                    <a:lnTo>
                      <a:pt x="494" y="271"/>
                    </a:lnTo>
                    <a:lnTo>
                      <a:pt x="491" y="271"/>
                    </a:lnTo>
                    <a:lnTo>
                      <a:pt x="488" y="274"/>
                    </a:lnTo>
                    <a:lnTo>
                      <a:pt x="486" y="275"/>
                    </a:lnTo>
                    <a:lnTo>
                      <a:pt x="484" y="278"/>
                    </a:lnTo>
                    <a:lnTo>
                      <a:pt x="483" y="280"/>
                    </a:lnTo>
                    <a:lnTo>
                      <a:pt x="482" y="283"/>
                    </a:lnTo>
                    <a:lnTo>
                      <a:pt x="482" y="285"/>
                    </a:lnTo>
                    <a:lnTo>
                      <a:pt x="482" y="571"/>
                    </a:lnTo>
                    <a:lnTo>
                      <a:pt x="421" y="571"/>
                    </a:lnTo>
                    <a:lnTo>
                      <a:pt x="421" y="195"/>
                    </a:lnTo>
                    <a:lnTo>
                      <a:pt x="421" y="192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4"/>
                    </a:lnTo>
                    <a:lnTo>
                      <a:pt x="412" y="181"/>
                    </a:lnTo>
                    <a:lnTo>
                      <a:pt x="409" y="180"/>
                    </a:lnTo>
                    <a:lnTo>
                      <a:pt x="406" y="180"/>
                    </a:lnTo>
                    <a:lnTo>
                      <a:pt x="286" y="180"/>
                    </a:lnTo>
                    <a:lnTo>
                      <a:pt x="283" y="180"/>
                    </a:lnTo>
                    <a:lnTo>
                      <a:pt x="281" y="181"/>
                    </a:lnTo>
                    <a:lnTo>
                      <a:pt x="277" y="184"/>
                    </a:lnTo>
                    <a:lnTo>
                      <a:pt x="275" y="185"/>
                    </a:lnTo>
                    <a:lnTo>
                      <a:pt x="274" y="187"/>
                    </a:lnTo>
                    <a:lnTo>
                      <a:pt x="272" y="190"/>
                    </a:lnTo>
                    <a:lnTo>
                      <a:pt x="271" y="192"/>
                    </a:lnTo>
                    <a:lnTo>
                      <a:pt x="271" y="195"/>
                    </a:lnTo>
                    <a:lnTo>
                      <a:pt x="271" y="571"/>
                    </a:lnTo>
                    <a:lnTo>
                      <a:pt x="211" y="571"/>
                    </a:lnTo>
                    <a:lnTo>
                      <a:pt x="211" y="406"/>
                    </a:lnTo>
                    <a:lnTo>
                      <a:pt x="211" y="403"/>
                    </a:lnTo>
                    <a:lnTo>
                      <a:pt x="210" y="400"/>
                    </a:lnTo>
                    <a:lnTo>
                      <a:pt x="209" y="398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2"/>
                    </a:lnTo>
                    <a:lnTo>
                      <a:pt x="199" y="391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1"/>
                    </a:lnTo>
                    <a:lnTo>
                      <a:pt x="70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8"/>
                    </a:lnTo>
                    <a:lnTo>
                      <a:pt x="62" y="400"/>
                    </a:lnTo>
                    <a:lnTo>
                      <a:pt x="61" y="403"/>
                    </a:lnTo>
                    <a:lnTo>
                      <a:pt x="61" y="406"/>
                    </a:lnTo>
                    <a:lnTo>
                      <a:pt x="61" y="571"/>
                    </a:lnTo>
                    <a:lnTo>
                      <a:pt x="16" y="571"/>
                    </a:lnTo>
                    <a:lnTo>
                      <a:pt x="13" y="571"/>
                    </a:lnTo>
                    <a:lnTo>
                      <a:pt x="10" y="572"/>
                    </a:lnTo>
                    <a:lnTo>
                      <a:pt x="7" y="573"/>
                    </a:lnTo>
                    <a:lnTo>
                      <a:pt x="5" y="576"/>
                    </a:lnTo>
                    <a:lnTo>
                      <a:pt x="3" y="578"/>
                    </a:lnTo>
                    <a:lnTo>
                      <a:pt x="2" y="581"/>
                    </a:lnTo>
                    <a:lnTo>
                      <a:pt x="1" y="583"/>
                    </a:lnTo>
                    <a:lnTo>
                      <a:pt x="0" y="586"/>
                    </a:lnTo>
                    <a:lnTo>
                      <a:pt x="1" y="590"/>
                    </a:lnTo>
                    <a:lnTo>
                      <a:pt x="2" y="593"/>
                    </a:lnTo>
                    <a:lnTo>
                      <a:pt x="3" y="595"/>
                    </a:lnTo>
                    <a:lnTo>
                      <a:pt x="5" y="597"/>
                    </a:lnTo>
                    <a:lnTo>
                      <a:pt x="7" y="599"/>
                    </a:lnTo>
                    <a:lnTo>
                      <a:pt x="10" y="600"/>
                    </a:lnTo>
                    <a:lnTo>
                      <a:pt x="13" y="601"/>
                    </a:lnTo>
                    <a:lnTo>
                      <a:pt x="16" y="601"/>
                    </a:lnTo>
                    <a:lnTo>
                      <a:pt x="76" y="601"/>
                    </a:lnTo>
                    <a:lnTo>
                      <a:pt x="196" y="601"/>
                    </a:lnTo>
                    <a:lnTo>
                      <a:pt x="286" y="601"/>
                    </a:lnTo>
                    <a:lnTo>
                      <a:pt x="406" y="601"/>
                    </a:lnTo>
                    <a:lnTo>
                      <a:pt x="497" y="601"/>
                    </a:lnTo>
                    <a:lnTo>
                      <a:pt x="617" y="601"/>
                    </a:lnTo>
                    <a:lnTo>
                      <a:pt x="707" y="601"/>
                    </a:lnTo>
                    <a:lnTo>
                      <a:pt x="827" y="601"/>
                    </a:lnTo>
                    <a:lnTo>
                      <a:pt x="888" y="601"/>
                    </a:lnTo>
                    <a:lnTo>
                      <a:pt x="890" y="601"/>
                    </a:lnTo>
                    <a:lnTo>
                      <a:pt x="893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900" y="595"/>
                    </a:lnTo>
                    <a:lnTo>
                      <a:pt x="901" y="593"/>
                    </a:lnTo>
                    <a:lnTo>
                      <a:pt x="902" y="590"/>
                    </a:lnTo>
                    <a:lnTo>
                      <a:pt x="903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900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3" y="572"/>
                    </a:lnTo>
                    <a:lnTo>
                      <a:pt x="890" y="571"/>
                    </a:lnTo>
                    <a:lnTo>
                      <a:pt x="888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5">
                <a:extLst>
                  <a:ext uri="{FF2B5EF4-FFF2-40B4-BE49-F238E27FC236}">
                    <a16:creationId xmlns:a16="http://schemas.microsoft.com/office/drawing/2014/main" id="{814D5CFC-AB44-4853-8610-F64C395D95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4325" y="2498725"/>
                <a:ext cx="252413" cy="157163"/>
              </a:xfrm>
              <a:custGeom>
                <a:avLst/>
                <a:gdLst>
                  <a:gd name="T0" fmla="*/ 83 w 796"/>
                  <a:gd name="T1" fmla="*/ 417 h 496"/>
                  <a:gd name="T2" fmla="*/ 89 w 796"/>
                  <a:gd name="T3" fmla="*/ 431 h 496"/>
                  <a:gd name="T4" fmla="*/ 76 w 796"/>
                  <a:gd name="T5" fmla="*/ 461 h 496"/>
                  <a:gd name="T6" fmla="*/ 43 w 796"/>
                  <a:gd name="T7" fmla="*/ 461 h 496"/>
                  <a:gd name="T8" fmla="*/ 30 w 796"/>
                  <a:gd name="T9" fmla="*/ 430 h 496"/>
                  <a:gd name="T10" fmla="*/ 54 w 796"/>
                  <a:gd name="T11" fmla="*/ 407 h 496"/>
                  <a:gd name="T12" fmla="*/ 302 w 796"/>
                  <a:gd name="T13" fmla="*/ 216 h 496"/>
                  <a:gd name="T14" fmla="*/ 315 w 796"/>
                  <a:gd name="T15" fmla="*/ 247 h 496"/>
                  <a:gd name="T16" fmla="*/ 291 w 796"/>
                  <a:gd name="T17" fmla="*/ 270 h 496"/>
                  <a:gd name="T18" fmla="*/ 260 w 796"/>
                  <a:gd name="T19" fmla="*/ 257 h 496"/>
                  <a:gd name="T20" fmla="*/ 260 w 796"/>
                  <a:gd name="T21" fmla="*/ 224 h 496"/>
                  <a:gd name="T22" fmla="*/ 511 w 796"/>
                  <a:gd name="T23" fmla="*/ 301 h 496"/>
                  <a:gd name="T24" fmla="*/ 530 w 796"/>
                  <a:gd name="T25" fmla="*/ 308 h 496"/>
                  <a:gd name="T26" fmla="*/ 541 w 796"/>
                  <a:gd name="T27" fmla="*/ 331 h 496"/>
                  <a:gd name="T28" fmla="*/ 523 w 796"/>
                  <a:gd name="T29" fmla="*/ 359 h 496"/>
                  <a:gd name="T30" fmla="*/ 490 w 796"/>
                  <a:gd name="T31" fmla="*/ 353 h 496"/>
                  <a:gd name="T32" fmla="*/ 483 w 796"/>
                  <a:gd name="T33" fmla="*/ 320 h 496"/>
                  <a:gd name="T34" fmla="*/ 511 w 796"/>
                  <a:gd name="T35" fmla="*/ 301 h 496"/>
                  <a:gd name="T36" fmla="*/ 757 w 796"/>
                  <a:gd name="T37" fmla="*/ 39 h 496"/>
                  <a:gd name="T38" fmla="*/ 764 w 796"/>
                  <a:gd name="T39" fmla="*/ 72 h 496"/>
                  <a:gd name="T40" fmla="*/ 736 w 796"/>
                  <a:gd name="T41" fmla="*/ 90 h 496"/>
                  <a:gd name="T42" fmla="*/ 708 w 796"/>
                  <a:gd name="T43" fmla="*/ 72 h 496"/>
                  <a:gd name="T44" fmla="*/ 716 w 796"/>
                  <a:gd name="T45" fmla="*/ 39 h 496"/>
                  <a:gd name="T46" fmla="*/ 60 w 796"/>
                  <a:gd name="T47" fmla="*/ 496 h 496"/>
                  <a:gd name="T48" fmla="*/ 93 w 796"/>
                  <a:gd name="T49" fmla="*/ 487 h 496"/>
                  <a:gd name="T50" fmla="*/ 115 w 796"/>
                  <a:gd name="T51" fmla="*/ 460 h 496"/>
                  <a:gd name="T52" fmla="*/ 118 w 796"/>
                  <a:gd name="T53" fmla="*/ 422 h 496"/>
                  <a:gd name="T54" fmla="*/ 276 w 796"/>
                  <a:gd name="T55" fmla="*/ 300 h 496"/>
                  <a:gd name="T56" fmla="*/ 318 w 796"/>
                  <a:gd name="T57" fmla="*/ 291 h 496"/>
                  <a:gd name="T58" fmla="*/ 451 w 796"/>
                  <a:gd name="T59" fmla="*/ 331 h 496"/>
                  <a:gd name="T60" fmla="*/ 461 w 796"/>
                  <a:gd name="T61" fmla="*/ 365 h 496"/>
                  <a:gd name="T62" fmla="*/ 487 w 796"/>
                  <a:gd name="T63" fmla="*/ 387 h 496"/>
                  <a:gd name="T64" fmla="*/ 523 w 796"/>
                  <a:gd name="T65" fmla="*/ 390 h 496"/>
                  <a:gd name="T66" fmla="*/ 554 w 796"/>
                  <a:gd name="T67" fmla="*/ 373 h 496"/>
                  <a:gd name="T68" fmla="*/ 570 w 796"/>
                  <a:gd name="T69" fmla="*/ 343 h 496"/>
                  <a:gd name="T70" fmla="*/ 559 w 796"/>
                  <a:gd name="T71" fmla="*/ 296 h 496"/>
                  <a:gd name="T72" fmla="*/ 742 w 796"/>
                  <a:gd name="T73" fmla="*/ 120 h 496"/>
                  <a:gd name="T74" fmla="*/ 775 w 796"/>
                  <a:gd name="T75" fmla="*/ 106 h 496"/>
                  <a:gd name="T76" fmla="*/ 794 w 796"/>
                  <a:gd name="T77" fmla="*/ 79 h 496"/>
                  <a:gd name="T78" fmla="*/ 794 w 796"/>
                  <a:gd name="T79" fmla="*/ 43 h 496"/>
                  <a:gd name="T80" fmla="*/ 775 w 796"/>
                  <a:gd name="T81" fmla="*/ 14 h 496"/>
                  <a:gd name="T82" fmla="*/ 742 w 796"/>
                  <a:gd name="T83" fmla="*/ 0 h 496"/>
                  <a:gd name="T84" fmla="*/ 708 w 796"/>
                  <a:gd name="T85" fmla="*/ 8 h 496"/>
                  <a:gd name="T86" fmla="*/ 683 w 796"/>
                  <a:gd name="T87" fmla="*/ 31 h 496"/>
                  <a:gd name="T88" fmla="*/ 677 w 796"/>
                  <a:gd name="T89" fmla="*/ 70 h 496"/>
                  <a:gd name="T90" fmla="*/ 524 w 796"/>
                  <a:gd name="T91" fmla="*/ 272 h 496"/>
                  <a:gd name="T92" fmla="*/ 483 w 796"/>
                  <a:gd name="T93" fmla="*/ 278 h 496"/>
                  <a:gd name="T94" fmla="*/ 345 w 796"/>
                  <a:gd name="T95" fmla="*/ 245 h 496"/>
                  <a:gd name="T96" fmla="*/ 339 w 796"/>
                  <a:gd name="T97" fmla="*/ 212 h 496"/>
                  <a:gd name="T98" fmla="*/ 314 w 796"/>
                  <a:gd name="T99" fmla="*/ 188 h 496"/>
                  <a:gd name="T100" fmla="*/ 280 w 796"/>
                  <a:gd name="T101" fmla="*/ 181 h 496"/>
                  <a:gd name="T102" fmla="*/ 247 w 796"/>
                  <a:gd name="T103" fmla="*/ 194 h 496"/>
                  <a:gd name="T104" fmla="*/ 228 w 796"/>
                  <a:gd name="T105" fmla="*/ 223 h 496"/>
                  <a:gd name="T106" fmla="*/ 229 w 796"/>
                  <a:gd name="T107" fmla="*/ 262 h 496"/>
                  <a:gd name="T108" fmla="*/ 60 w 796"/>
                  <a:gd name="T109" fmla="*/ 376 h 496"/>
                  <a:gd name="T110" fmla="*/ 26 w 796"/>
                  <a:gd name="T111" fmla="*/ 387 h 496"/>
                  <a:gd name="T112" fmla="*/ 4 w 796"/>
                  <a:gd name="T113" fmla="*/ 413 h 496"/>
                  <a:gd name="T114" fmla="*/ 1 w 796"/>
                  <a:gd name="T115" fmla="*/ 448 h 496"/>
                  <a:gd name="T116" fmla="*/ 17 w 796"/>
                  <a:gd name="T117" fmla="*/ 479 h 496"/>
                  <a:gd name="T118" fmla="*/ 47 w 796"/>
                  <a:gd name="T119" fmla="*/ 49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6" h="496">
                    <a:moveTo>
                      <a:pt x="60" y="406"/>
                    </a:moveTo>
                    <a:lnTo>
                      <a:pt x="66" y="407"/>
                    </a:lnTo>
                    <a:lnTo>
                      <a:pt x="73" y="410"/>
                    </a:lnTo>
                    <a:lnTo>
                      <a:pt x="78" y="413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3" y="417"/>
                    </a:lnTo>
                    <a:lnTo>
                      <a:pt x="86" y="421"/>
                    </a:lnTo>
                    <a:lnTo>
                      <a:pt x="88" y="426"/>
                    </a:lnTo>
                    <a:lnTo>
                      <a:pt x="89" y="431"/>
                    </a:lnTo>
                    <a:lnTo>
                      <a:pt x="90" y="436"/>
                    </a:lnTo>
                    <a:lnTo>
                      <a:pt x="89" y="443"/>
                    </a:lnTo>
                    <a:lnTo>
                      <a:pt x="88" y="448"/>
                    </a:lnTo>
                    <a:lnTo>
                      <a:pt x="85" y="453"/>
                    </a:lnTo>
                    <a:lnTo>
                      <a:pt x="81" y="458"/>
                    </a:lnTo>
                    <a:lnTo>
                      <a:pt x="76" y="461"/>
                    </a:lnTo>
                    <a:lnTo>
                      <a:pt x="72" y="464"/>
                    </a:lnTo>
                    <a:lnTo>
                      <a:pt x="65" y="466"/>
                    </a:lnTo>
                    <a:lnTo>
                      <a:pt x="60" y="466"/>
                    </a:lnTo>
                    <a:lnTo>
                      <a:pt x="54" y="466"/>
                    </a:lnTo>
                    <a:lnTo>
                      <a:pt x="48" y="464"/>
                    </a:lnTo>
                    <a:lnTo>
                      <a:pt x="43" y="461"/>
                    </a:lnTo>
                    <a:lnTo>
                      <a:pt x="39" y="458"/>
                    </a:lnTo>
                    <a:lnTo>
                      <a:pt x="34" y="453"/>
                    </a:lnTo>
                    <a:lnTo>
                      <a:pt x="32" y="448"/>
                    </a:lnTo>
                    <a:lnTo>
                      <a:pt x="30" y="443"/>
                    </a:lnTo>
                    <a:lnTo>
                      <a:pt x="30" y="436"/>
                    </a:lnTo>
                    <a:lnTo>
                      <a:pt x="30" y="430"/>
                    </a:lnTo>
                    <a:lnTo>
                      <a:pt x="32" y="425"/>
                    </a:lnTo>
                    <a:lnTo>
                      <a:pt x="34" y="419"/>
                    </a:lnTo>
                    <a:lnTo>
                      <a:pt x="39" y="415"/>
                    </a:lnTo>
                    <a:lnTo>
                      <a:pt x="43" y="412"/>
                    </a:lnTo>
                    <a:lnTo>
                      <a:pt x="48" y="409"/>
                    </a:lnTo>
                    <a:lnTo>
                      <a:pt x="54" y="407"/>
                    </a:lnTo>
                    <a:lnTo>
                      <a:pt x="60" y="406"/>
                    </a:lnTo>
                    <a:lnTo>
                      <a:pt x="60" y="406"/>
                    </a:lnTo>
                    <a:close/>
                    <a:moveTo>
                      <a:pt x="285" y="211"/>
                    </a:moveTo>
                    <a:lnTo>
                      <a:pt x="291" y="211"/>
                    </a:lnTo>
                    <a:lnTo>
                      <a:pt x="297" y="214"/>
                    </a:lnTo>
                    <a:lnTo>
                      <a:pt x="302" y="216"/>
                    </a:lnTo>
                    <a:lnTo>
                      <a:pt x="306" y="220"/>
                    </a:lnTo>
                    <a:lnTo>
                      <a:pt x="311" y="224"/>
                    </a:lnTo>
                    <a:lnTo>
                      <a:pt x="313" y="230"/>
                    </a:lnTo>
                    <a:lnTo>
                      <a:pt x="315" y="235"/>
                    </a:lnTo>
                    <a:lnTo>
                      <a:pt x="315" y="241"/>
                    </a:lnTo>
                    <a:lnTo>
                      <a:pt x="315" y="247"/>
                    </a:lnTo>
                    <a:lnTo>
                      <a:pt x="313" y="253"/>
                    </a:lnTo>
                    <a:lnTo>
                      <a:pt x="311" y="257"/>
                    </a:lnTo>
                    <a:lnTo>
                      <a:pt x="306" y="262"/>
                    </a:lnTo>
                    <a:lnTo>
                      <a:pt x="302" y="266"/>
                    </a:lnTo>
                    <a:lnTo>
                      <a:pt x="297" y="268"/>
                    </a:lnTo>
                    <a:lnTo>
                      <a:pt x="291" y="270"/>
                    </a:lnTo>
                    <a:lnTo>
                      <a:pt x="285" y="271"/>
                    </a:lnTo>
                    <a:lnTo>
                      <a:pt x="280" y="270"/>
                    </a:lnTo>
                    <a:lnTo>
                      <a:pt x="273" y="268"/>
                    </a:lnTo>
                    <a:lnTo>
                      <a:pt x="269" y="266"/>
                    </a:lnTo>
                    <a:lnTo>
                      <a:pt x="264" y="262"/>
                    </a:lnTo>
                    <a:lnTo>
                      <a:pt x="260" y="257"/>
                    </a:lnTo>
                    <a:lnTo>
                      <a:pt x="257" y="253"/>
                    </a:lnTo>
                    <a:lnTo>
                      <a:pt x="256" y="247"/>
                    </a:lnTo>
                    <a:lnTo>
                      <a:pt x="255" y="241"/>
                    </a:lnTo>
                    <a:lnTo>
                      <a:pt x="256" y="235"/>
                    </a:lnTo>
                    <a:lnTo>
                      <a:pt x="257" y="230"/>
                    </a:lnTo>
                    <a:lnTo>
                      <a:pt x="260" y="224"/>
                    </a:lnTo>
                    <a:lnTo>
                      <a:pt x="264" y="220"/>
                    </a:lnTo>
                    <a:lnTo>
                      <a:pt x="269" y="216"/>
                    </a:lnTo>
                    <a:lnTo>
                      <a:pt x="273" y="214"/>
                    </a:lnTo>
                    <a:lnTo>
                      <a:pt x="280" y="211"/>
                    </a:lnTo>
                    <a:lnTo>
                      <a:pt x="285" y="211"/>
                    </a:lnTo>
                    <a:close/>
                    <a:moveTo>
                      <a:pt x="511" y="301"/>
                    </a:moveTo>
                    <a:lnTo>
                      <a:pt x="516" y="301"/>
                    </a:lnTo>
                    <a:lnTo>
                      <a:pt x="521" y="302"/>
                    </a:lnTo>
                    <a:lnTo>
                      <a:pt x="526" y="306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0" y="308"/>
                    </a:lnTo>
                    <a:lnTo>
                      <a:pt x="535" y="313"/>
                    </a:lnTo>
                    <a:lnTo>
                      <a:pt x="538" y="319"/>
                    </a:lnTo>
                    <a:lnTo>
                      <a:pt x="540" y="325"/>
                    </a:lnTo>
                    <a:lnTo>
                      <a:pt x="541" y="331"/>
                    </a:lnTo>
                    <a:lnTo>
                      <a:pt x="540" y="337"/>
                    </a:lnTo>
                    <a:lnTo>
                      <a:pt x="539" y="343"/>
                    </a:lnTo>
                    <a:lnTo>
                      <a:pt x="536" y="347"/>
                    </a:lnTo>
                    <a:lnTo>
                      <a:pt x="532" y="353"/>
                    </a:lnTo>
                    <a:lnTo>
                      <a:pt x="527" y="356"/>
                    </a:lnTo>
                    <a:lnTo>
                      <a:pt x="523" y="359"/>
                    </a:lnTo>
                    <a:lnTo>
                      <a:pt x="516" y="360"/>
                    </a:lnTo>
                    <a:lnTo>
                      <a:pt x="511" y="361"/>
                    </a:lnTo>
                    <a:lnTo>
                      <a:pt x="505" y="360"/>
                    </a:lnTo>
                    <a:lnTo>
                      <a:pt x="499" y="359"/>
                    </a:lnTo>
                    <a:lnTo>
                      <a:pt x="494" y="356"/>
                    </a:lnTo>
                    <a:lnTo>
                      <a:pt x="490" y="353"/>
                    </a:lnTo>
                    <a:lnTo>
                      <a:pt x="486" y="349"/>
                    </a:lnTo>
                    <a:lnTo>
                      <a:pt x="483" y="343"/>
                    </a:lnTo>
                    <a:lnTo>
                      <a:pt x="481" y="337"/>
                    </a:lnTo>
                    <a:lnTo>
                      <a:pt x="481" y="331"/>
                    </a:lnTo>
                    <a:lnTo>
                      <a:pt x="481" y="325"/>
                    </a:lnTo>
                    <a:lnTo>
                      <a:pt x="483" y="320"/>
                    </a:lnTo>
                    <a:lnTo>
                      <a:pt x="486" y="314"/>
                    </a:lnTo>
                    <a:lnTo>
                      <a:pt x="490" y="310"/>
                    </a:lnTo>
                    <a:lnTo>
                      <a:pt x="494" y="307"/>
                    </a:lnTo>
                    <a:lnTo>
                      <a:pt x="499" y="304"/>
                    </a:lnTo>
                    <a:lnTo>
                      <a:pt x="505" y="301"/>
                    </a:lnTo>
                    <a:lnTo>
                      <a:pt x="511" y="301"/>
                    </a:lnTo>
                    <a:lnTo>
                      <a:pt x="511" y="301"/>
                    </a:lnTo>
                    <a:close/>
                    <a:moveTo>
                      <a:pt x="736" y="30"/>
                    </a:moveTo>
                    <a:lnTo>
                      <a:pt x="742" y="31"/>
                    </a:lnTo>
                    <a:lnTo>
                      <a:pt x="748" y="33"/>
                    </a:lnTo>
                    <a:lnTo>
                      <a:pt x="753" y="36"/>
                    </a:lnTo>
                    <a:lnTo>
                      <a:pt x="757" y="39"/>
                    </a:lnTo>
                    <a:lnTo>
                      <a:pt x="762" y="43"/>
                    </a:lnTo>
                    <a:lnTo>
                      <a:pt x="764" y="49"/>
                    </a:lnTo>
                    <a:lnTo>
                      <a:pt x="766" y="55"/>
                    </a:lnTo>
                    <a:lnTo>
                      <a:pt x="766" y="60"/>
                    </a:lnTo>
                    <a:lnTo>
                      <a:pt x="766" y="67"/>
                    </a:lnTo>
                    <a:lnTo>
                      <a:pt x="764" y="72"/>
                    </a:lnTo>
                    <a:lnTo>
                      <a:pt x="762" y="78"/>
                    </a:lnTo>
                    <a:lnTo>
                      <a:pt x="757" y="82"/>
                    </a:lnTo>
                    <a:lnTo>
                      <a:pt x="753" y="85"/>
                    </a:lnTo>
                    <a:lnTo>
                      <a:pt x="748" y="88"/>
                    </a:lnTo>
                    <a:lnTo>
                      <a:pt x="742" y="90"/>
                    </a:lnTo>
                    <a:lnTo>
                      <a:pt x="736" y="90"/>
                    </a:lnTo>
                    <a:lnTo>
                      <a:pt x="731" y="90"/>
                    </a:lnTo>
                    <a:lnTo>
                      <a:pt x="724" y="88"/>
                    </a:lnTo>
                    <a:lnTo>
                      <a:pt x="720" y="85"/>
                    </a:lnTo>
                    <a:lnTo>
                      <a:pt x="716" y="82"/>
                    </a:lnTo>
                    <a:lnTo>
                      <a:pt x="711" y="78"/>
                    </a:lnTo>
                    <a:lnTo>
                      <a:pt x="708" y="72"/>
                    </a:lnTo>
                    <a:lnTo>
                      <a:pt x="707" y="67"/>
                    </a:lnTo>
                    <a:lnTo>
                      <a:pt x="706" y="60"/>
                    </a:lnTo>
                    <a:lnTo>
                      <a:pt x="707" y="55"/>
                    </a:lnTo>
                    <a:lnTo>
                      <a:pt x="708" y="49"/>
                    </a:lnTo>
                    <a:lnTo>
                      <a:pt x="711" y="43"/>
                    </a:lnTo>
                    <a:lnTo>
                      <a:pt x="716" y="39"/>
                    </a:lnTo>
                    <a:lnTo>
                      <a:pt x="720" y="36"/>
                    </a:lnTo>
                    <a:lnTo>
                      <a:pt x="724" y="33"/>
                    </a:lnTo>
                    <a:lnTo>
                      <a:pt x="731" y="31"/>
                    </a:lnTo>
                    <a:lnTo>
                      <a:pt x="736" y="30"/>
                    </a:lnTo>
                    <a:lnTo>
                      <a:pt x="736" y="30"/>
                    </a:lnTo>
                    <a:close/>
                    <a:moveTo>
                      <a:pt x="60" y="496"/>
                    </a:moveTo>
                    <a:lnTo>
                      <a:pt x="66" y="496"/>
                    </a:lnTo>
                    <a:lnTo>
                      <a:pt x="72" y="495"/>
                    </a:lnTo>
                    <a:lnTo>
                      <a:pt x="77" y="494"/>
                    </a:lnTo>
                    <a:lnTo>
                      <a:pt x="84" y="492"/>
                    </a:lnTo>
                    <a:lnTo>
                      <a:pt x="89" y="489"/>
                    </a:lnTo>
                    <a:lnTo>
                      <a:pt x="93" y="487"/>
                    </a:lnTo>
                    <a:lnTo>
                      <a:pt x="98" y="482"/>
                    </a:lnTo>
                    <a:lnTo>
                      <a:pt x="102" y="479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3" y="465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8"/>
                    </a:lnTo>
                    <a:lnTo>
                      <a:pt x="120" y="443"/>
                    </a:lnTo>
                    <a:lnTo>
                      <a:pt x="120" y="436"/>
                    </a:lnTo>
                    <a:lnTo>
                      <a:pt x="119" y="429"/>
                    </a:lnTo>
                    <a:lnTo>
                      <a:pt x="118" y="422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1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6" y="300"/>
                    </a:lnTo>
                    <a:lnTo>
                      <a:pt x="285" y="301"/>
                    </a:lnTo>
                    <a:lnTo>
                      <a:pt x="292" y="300"/>
                    </a:lnTo>
                    <a:lnTo>
                      <a:pt x="300" y="299"/>
                    </a:lnTo>
                    <a:lnTo>
                      <a:pt x="306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6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1"/>
                    </a:lnTo>
                    <a:lnTo>
                      <a:pt x="451" y="338"/>
                    </a:lnTo>
                    <a:lnTo>
                      <a:pt x="452" y="343"/>
                    </a:lnTo>
                    <a:lnTo>
                      <a:pt x="453" y="350"/>
                    </a:lnTo>
                    <a:lnTo>
                      <a:pt x="455" y="355"/>
                    </a:lnTo>
                    <a:lnTo>
                      <a:pt x="457" y="360"/>
                    </a:lnTo>
                    <a:lnTo>
                      <a:pt x="461" y="365"/>
                    </a:lnTo>
                    <a:lnTo>
                      <a:pt x="464" y="370"/>
                    </a:lnTo>
                    <a:lnTo>
                      <a:pt x="468" y="374"/>
                    </a:lnTo>
                    <a:lnTo>
                      <a:pt x="472" y="377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7" y="387"/>
                    </a:lnTo>
                    <a:lnTo>
                      <a:pt x="493" y="388"/>
                    </a:lnTo>
                    <a:lnTo>
                      <a:pt x="498" y="390"/>
                    </a:lnTo>
                    <a:lnTo>
                      <a:pt x="505" y="391"/>
                    </a:lnTo>
                    <a:lnTo>
                      <a:pt x="511" y="391"/>
                    </a:lnTo>
                    <a:lnTo>
                      <a:pt x="517" y="391"/>
                    </a:lnTo>
                    <a:lnTo>
                      <a:pt x="523" y="390"/>
                    </a:lnTo>
                    <a:lnTo>
                      <a:pt x="529" y="388"/>
                    </a:lnTo>
                    <a:lnTo>
                      <a:pt x="535" y="387"/>
                    </a:lnTo>
                    <a:lnTo>
                      <a:pt x="540" y="384"/>
                    </a:lnTo>
                    <a:lnTo>
                      <a:pt x="544" y="381"/>
                    </a:lnTo>
                    <a:lnTo>
                      <a:pt x="550" y="377"/>
                    </a:lnTo>
                    <a:lnTo>
                      <a:pt x="554" y="373"/>
                    </a:lnTo>
                    <a:lnTo>
                      <a:pt x="557" y="370"/>
                    </a:lnTo>
                    <a:lnTo>
                      <a:pt x="560" y="365"/>
                    </a:lnTo>
                    <a:lnTo>
                      <a:pt x="564" y="360"/>
                    </a:lnTo>
                    <a:lnTo>
                      <a:pt x="567" y="355"/>
                    </a:lnTo>
                    <a:lnTo>
                      <a:pt x="568" y="350"/>
                    </a:lnTo>
                    <a:lnTo>
                      <a:pt x="570" y="343"/>
                    </a:lnTo>
                    <a:lnTo>
                      <a:pt x="571" y="338"/>
                    </a:lnTo>
                    <a:lnTo>
                      <a:pt x="571" y="331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59" y="296"/>
                    </a:lnTo>
                    <a:lnTo>
                      <a:pt x="710" y="115"/>
                    </a:lnTo>
                    <a:lnTo>
                      <a:pt x="717" y="117"/>
                    </a:lnTo>
                    <a:lnTo>
                      <a:pt x="723" y="119"/>
                    </a:lnTo>
                    <a:lnTo>
                      <a:pt x="730" y="120"/>
                    </a:lnTo>
                    <a:lnTo>
                      <a:pt x="736" y="120"/>
                    </a:lnTo>
                    <a:lnTo>
                      <a:pt x="742" y="120"/>
                    </a:lnTo>
                    <a:lnTo>
                      <a:pt x="749" y="119"/>
                    </a:lnTo>
                    <a:lnTo>
                      <a:pt x="754" y="118"/>
                    </a:lnTo>
                    <a:lnTo>
                      <a:pt x="760" y="116"/>
                    </a:lnTo>
                    <a:lnTo>
                      <a:pt x="765" y="114"/>
                    </a:lnTo>
                    <a:lnTo>
                      <a:pt x="770" y="111"/>
                    </a:lnTo>
                    <a:lnTo>
                      <a:pt x="775" y="106"/>
                    </a:lnTo>
                    <a:lnTo>
                      <a:pt x="779" y="103"/>
                    </a:lnTo>
                    <a:lnTo>
                      <a:pt x="783" y="99"/>
                    </a:lnTo>
                    <a:lnTo>
                      <a:pt x="786" y="95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4" y="79"/>
                    </a:lnTo>
                    <a:lnTo>
                      <a:pt x="795" y="73"/>
                    </a:lnTo>
                    <a:lnTo>
                      <a:pt x="796" y="67"/>
                    </a:lnTo>
                    <a:lnTo>
                      <a:pt x="796" y="60"/>
                    </a:lnTo>
                    <a:lnTo>
                      <a:pt x="796" y="54"/>
                    </a:lnTo>
                    <a:lnTo>
                      <a:pt x="795" y="49"/>
                    </a:lnTo>
                    <a:lnTo>
                      <a:pt x="794" y="43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6" y="27"/>
                    </a:lnTo>
                    <a:lnTo>
                      <a:pt x="783" y="23"/>
                    </a:lnTo>
                    <a:lnTo>
                      <a:pt x="779" y="19"/>
                    </a:lnTo>
                    <a:lnTo>
                      <a:pt x="775" y="14"/>
                    </a:lnTo>
                    <a:lnTo>
                      <a:pt x="770" y="11"/>
                    </a:lnTo>
                    <a:lnTo>
                      <a:pt x="765" y="8"/>
                    </a:lnTo>
                    <a:lnTo>
                      <a:pt x="760" y="5"/>
                    </a:lnTo>
                    <a:lnTo>
                      <a:pt x="754" y="4"/>
                    </a:lnTo>
                    <a:lnTo>
                      <a:pt x="749" y="1"/>
                    </a:lnTo>
                    <a:lnTo>
                      <a:pt x="742" y="0"/>
                    </a:lnTo>
                    <a:lnTo>
                      <a:pt x="736" y="0"/>
                    </a:lnTo>
                    <a:lnTo>
                      <a:pt x="731" y="0"/>
                    </a:lnTo>
                    <a:lnTo>
                      <a:pt x="724" y="1"/>
                    </a:lnTo>
                    <a:lnTo>
                      <a:pt x="719" y="4"/>
                    </a:lnTo>
                    <a:lnTo>
                      <a:pt x="712" y="5"/>
                    </a:lnTo>
                    <a:lnTo>
                      <a:pt x="708" y="8"/>
                    </a:lnTo>
                    <a:lnTo>
                      <a:pt x="703" y="11"/>
                    </a:lnTo>
                    <a:lnTo>
                      <a:pt x="698" y="14"/>
                    </a:lnTo>
                    <a:lnTo>
                      <a:pt x="694" y="19"/>
                    </a:lnTo>
                    <a:lnTo>
                      <a:pt x="690" y="22"/>
                    </a:lnTo>
                    <a:lnTo>
                      <a:pt x="687" y="27"/>
                    </a:lnTo>
                    <a:lnTo>
                      <a:pt x="683" y="31"/>
                    </a:lnTo>
                    <a:lnTo>
                      <a:pt x="681" y="37"/>
                    </a:lnTo>
                    <a:lnTo>
                      <a:pt x="679" y="43"/>
                    </a:lnTo>
                    <a:lnTo>
                      <a:pt x="677" y="49"/>
                    </a:lnTo>
                    <a:lnTo>
                      <a:pt x="676" y="54"/>
                    </a:lnTo>
                    <a:lnTo>
                      <a:pt x="676" y="60"/>
                    </a:lnTo>
                    <a:lnTo>
                      <a:pt x="677" y="70"/>
                    </a:lnTo>
                    <a:lnTo>
                      <a:pt x="679" y="80"/>
                    </a:lnTo>
                    <a:lnTo>
                      <a:pt x="682" y="88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0" y="275"/>
                    </a:lnTo>
                    <a:lnTo>
                      <a:pt x="524" y="272"/>
                    </a:lnTo>
                    <a:lnTo>
                      <a:pt x="517" y="271"/>
                    </a:lnTo>
                    <a:lnTo>
                      <a:pt x="511" y="271"/>
                    </a:lnTo>
                    <a:lnTo>
                      <a:pt x="504" y="271"/>
                    </a:lnTo>
                    <a:lnTo>
                      <a:pt x="496" y="272"/>
                    </a:lnTo>
                    <a:lnTo>
                      <a:pt x="490" y="275"/>
                    </a:lnTo>
                    <a:lnTo>
                      <a:pt x="483" y="278"/>
                    </a:lnTo>
                    <a:lnTo>
                      <a:pt x="478" y="281"/>
                    </a:lnTo>
                    <a:lnTo>
                      <a:pt x="472" y="285"/>
                    </a:lnTo>
                    <a:lnTo>
                      <a:pt x="467" y="291"/>
                    </a:lnTo>
                    <a:lnTo>
                      <a:pt x="463" y="296"/>
                    </a:lnTo>
                    <a:lnTo>
                      <a:pt x="345" y="249"/>
                    </a:lnTo>
                    <a:lnTo>
                      <a:pt x="345" y="245"/>
                    </a:lnTo>
                    <a:lnTo>
                      <a:pt x="345" y="241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2"/>
                    </a:lnTo>
                    <a:lnTo>
                      <a:pt x="335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2"/>
                    </a:lnTo>
                    <a:lnTo>
                      <a:pt x="291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2"/>
                    </a:lnTo>
                    <a:lnTo>
                      <a:pt x="268" y="184"/>
                    </a:lnTo>
                    <a:lnTo>
                      <a:pt x="261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7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2" y="212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1"/>
                    </a:lnTo>
                    <a:lnTo>
                      <a:pt x="226" y="248"/>
                    </a:lnTo>
                    <a:lnTo>
                      <a:pt x="227" y="255"/>
                    </a:lnTo>
                    <a:lnTo>
                      <a:pt x="229" y="262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3"/>
                    </a:lnTo>
                    <a:lnTo>
                      <a:pt x="78" y="380"/>
                    </a:lnTo>
                    <a:lnTo>
                      <a:pt x="69" y="377"/>
                    </a:lnTo>
                    <a:lnTo>
                      <a:pt x="60" y="376"/>
                    </a:lnTo>
                    <a:lnTo>
                      <a:pt x="54" y="376"/>
                    </a:lnTo>
                    <a:lnTo>
                      <a:pt x="47" y="377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4"/>
                    </a:lnTo>
                    <a:lnTo>
                      <a:pt x="26" y="387"/>
                    </a:lnTo>
                    <a:lnTo>
                      <a:pt x="21" y="390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10" y="403"/>
                    </a:lnTo>
                    <a:lnTo>
                      <a:pt x="6" y="407"/>
                    </a:lnTo>
                    <a:lnTo>
                      <a:pt x="4" y="413"/>
                    </a:lnTo>
                    <a:lnTo>
                      <a:pt x="2" y="418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6"/>
                    </a:lnTo>
                    <a:lnTo>
                      <a:pt x="0" y="443"/>
                    </a:lnTo>
                    <a:lnTo>
                      <a:pt x="1" y="448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5"/>
                    </a:lnTo>
                    <a:lnTo>
                      <a:pt x="10" y="470"/>
                    </a:lnTo>
                    <a:lnTo>
                      <a:pt x="13" y="475"/>
                    </a:lnTo>
                    <a:lnTo>
                      <a:pt x="17" y="479"/>
                    </a:lnTo>
                    <a:lnTo>
                      <a:pt x="21" y="482"/>
                    </a:lnTo>
                    <a:lnTo>
                      <a:pt x="26" y="487"/>
                    </a:lnTo>
                    <a:lnTo>
                      <a:pt x="31" y="489"/>
                    </a:lnTo>
                    <a:lnTo>
                      <a:pt x="36" y="492"/>
                    </a:lnTo>
                    <a:lnTo>
                      <a:pt x="42" y="494"/>
                    </a:lnTo>
                    <a:lnTo>
                      <a:pt x="47" y="495"/>
                    </a:lnTo>
                    <a:lnTo>
                      <a:pt x="54" y="496"/>
                    </a:lnTo>
                    <a:lnTo>
                      <a:pt x="60" y="4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A0085F2-F170-47DC-B8D8-1E9CE00C2070}"/>
              </a:ext>
            </a:extLst>
          </p:cNvPr>
          <p:cNvGrpSpPr/>
          <p:nvPr/>
        </p:nvGrpSpPr>
        <p:grpSpPr>
          <a:xfrm>
            <a:off x="5355125" y="1157771"/>
            <a:ext cx="4476860" cy="1052235"/>
            <a:chOff x="5355125" y="1157771"/>
            <a:chExt cx="4476860" cy="105223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FCA069-E7A3-408A-A032-0D37DB6CCB96}"/>
                </a:ext>
              </a:extLst>
            </p:cNvPr>
            <p:cNvSpPr/>
            <p:nvPr/>
          </p:nvSpPr>
          <p:spPr>
            <a:xfrm>
              <a:off x="5482932" y="2069379"/>
              <a:ext cx="557833" cy="14062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C038E6B8-CC4B-442D-8066-48304E232B9A}"/>
                </a:ext>
              </a:extLst>
            </p:cNvPr>
            <p:cNvSpPr/>
            <p:nvPr/>
          </p:nvSpPr>
          <p:spPr>
            <a:xfrm rot="8100000">
              <a:off x="5355125" y="1157771"/>
              <a:ext cx="813449" cy="813449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CEBFF1-9602-4DA2-AA5B-296161A1E8BE}"/>
                </a:ext>
              </a:extLst>
            </p:cNvPr>
            <p:cNvSpPr/>
            <p:nvPr/>
          </p:nvSpPr>
          <p:spPr>
            <a:xfrm>
              <a:off x="5496385" y="1299032"/>
              <a:ext cx="530927" cy="5309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C93D9266-A6C7-4DDE-91C0-2E4DA293DFBA}"/>
                </a:ext>
              </a:extLst>
            </p:cNvPr>
            <p:cNvSpPr txBox="1">
              <a:spLocks/>
            </p:cNvSpPr>
            <p:nvPr/>
          </p:nvSpPr>
          <p:spPr>
            <a:xfrm>
              <a:off x="6549035" y="1242128"/>
              <a:ext cx="3282950" cy="618631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accent2"/>
                  </a:solidFill>
                  <a:latin typeface="+mj-lt"/>
                </a:rPr>
                <a:t>Q4 2019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Sed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imperdiet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fermentum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lectus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mollis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8EB8B34-0812-4636-8DC7-D1D5FC19F45D}"/>
                </a:ext>
              </a:extLst>
            </p:cNvPr>
            <p:cNvGrpSpPr/>
            <p:nvPr/>
          </p:nvGrpSpPr>
          <p:grpSpPr>
            <a:xfrm>
              <a:off x="5620724" y="1401188"/>
              <a:ext cx="284163" cy="279399"/>
              <a:chOff x="7615238" y="3059113"/>
              <a:chExt cx="284163" cy="279399"/>
            </a:xfrm>
            <a:solidFill>
              <a:schemeClr val="accent2"/>
            </a:solidFill>
          </p:grpSpPr>
          <p:sp>
            <p:nvSpPr>
              <p:cNvPr id="50" name="Freeform 282">
                <a:extLst>
                  <a:ext uri="{FF2B5EF4-FFF2-40B4-BE49-F238E27FC236}">
                    <a16:creationId xmlns:a16="http://schemas.microsoft.com/office/drawing/2014/main" id="{E9917511-598A-473C-BD5C-B9EAC5AA3A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6200" y="3059113"/>
                <a:ext cx="123825" cy="127000"/>
              </a:xfrm>
              <a:custGeom>
                <a:avLst/>
                <a:gdLst>
                  <a:gd name="T0" fmla="*/ 198 w 389"/>
                  <a:gd name="T1" fmla="*/ 284 h 404"/>
                  <a:gd name="T2" fmla="*/ 190 w 389"/>
                  <a:gd name="T3" fmla="*/ 284 h 404"/>
                  <a:gd name="T4" fmla="*/ 94 w 389"/>
                  <a:gd name="T5" fmla="*/ 347 h 404"/>
                  <a:gd name="T6" fmla="*/ 134 w 389"/>
                  <a:gd name="T7" fmla="*/ 253 h 404"/>
                  <a:gd name="T8" fmla="*/ 132 w 389"/>
                  <a:gd name="T9" fmla="*/ 245 h 404"/>
                  <a:gd name="T10" fmla="*/ 56 w 389"/>
                  <a:gd name="T11" fmla="*/ 179 h 404"/>
                  <a:gd name="T12" fmla="*/ 155 w 389"/>
                  <a:gd name="T13" fmla="*/ 178 h 404"/>
                  <a:gd name="T14" fmla="*/ 161 w 389"/>
                  <a:gd name="T15" fmla="*/ 173 h 404"/>
                  <a:gd name="T16" fmla="*/ 194 w 389"/>
                  <a:gd name="T17" fmla="*/ 67 h 404"/>
                  <a:gd name="T18" fmla="*/ 227 w 389"/>
                  <a:gd name="T19" fmla="*/ 173 h 404"/>
                  <a:gd name="T20" fmla="*/ 234 w 389"/>
                  <a:gd name="T21" fmla="*/ 178 h 404"/>
                  <a:gd name="T22" fmla="*/ 333 w 389"/>
                  <a:gd name="T23" fmla="*/ 179 h 404"/>
                  <a:gd name="T24" fmla="*/ 256 w 389"/>
                  <a:gd name="T25" fmla="*/ 247 h 404"/>
                  <a:gd name="T26" fmla="*/ 255 w 389"/>
                  <a:gd name="T27" fmla="*/ 255 h 404"/>
                  <a:gd name="T28" fmla="*/ 295 w 389"/>
                  <a:gd name="T29" fmla="*/ 347 h 404"/>
                  <a:gd name="T30" fmla="*/ 329 w 389"/>
                  <a:gd name="T31" fmla="*/ 404 h 404"/>
                  <a:gd name="T32" fmla="*/ 339 w 389"/>
                  <a:gd name="T33" fmla="*/ 400 h 404"/>
                  <a:gd name="T34" fmla="*/ 343 w 389"/>
                  <a:gd name="T35" fmla="*/ 392 h 404"/>
                  <a:gd name="T36" fmla="*/ 343 w 389"/>
                  <a:gd name="T37" fmla="*/ 383 h 404"/>
                  <a:gd name="T38" fmla="*/ 383 w 389"/>
                  <a:gd name="T39" fmla="*/ 176 h 404"/>
                  <a:gd name="T40" fmla="*/ 388 w 389"/>
                  <a:gd name="T41" fmla="*/ 168 h 404"/>
                  <a:gd name="T42" fmla="*/ 388 w 389"/>
                  <a:gd name="T43" fmla="*/ 159 h 404"/>
                  <a:gd name="T44" fmla="*/ 382 w 389"/>
                  <a:gd name="T45" fmla="*/ 152 h 404"/>
                  <a:gd name="T46" fmla="*/ 374 w 389"/>
                  <a:gd name="T47" fmla="*/ 149 h 404"/>
                  <a:gd name="T48" fmla="*/ 208 w 389"/>
                  <a:gd name="T49" fmla="*/ 10 h 404"/>
                  <a:gd name="T50" fmla="*/ 203 w 389"/>
                  <a:gd name="T51" fmla="*/ 3 h 404"/>
                  <a:gd name="T52" fmla="*/ 194 w 389"/>
                  <a:gd name="T53" fmla="*/ 0 h 404"/>
                  <a:gd name="T54" fmla="*/ 186 w 389"/>
                  <a:gd name="T55" fmla="*/ 3 h 404"/>
                  <a:gd name="T56" fmla="*/ 180 w 389"/>
                  <a:gd name="T57" fmla="*/ 10 h 404"/>
                  <a:gd name="T58" fmla="*/ 15 w 389"/>
                  <a:gd name="T59" fmla="*/ 149 h 404"/>
                  <a:gd name="T60" fmla="*/ 6 w 389"/>
                  <a:gd name="T61" fmla="*/ 152 h 404"/>
                  <a:gd name="T62" fmla="*/ 1 w 389"/>
                  <a:gd name="T63" fmla="*/ 159 h 404"/>
                  <a:gd name="T64" fmla="*/ 1 w 389"/>
                  <a:gd name="T65" fmla="*/ 168 h 404"/>
                  <a:gd name="T66" fmla="*/ 5 w 389"/>
                  <a:gd name="T67" fmla="*/ 176 h 404"/>
                  <a:gd name="T68" fmla="*/ 46 w 389"/>
                  <a:gd name="T69" fmla="*/ 383 h 404"/>
                  <a:gd name="T70" fmla="*/ 46 w 389"/>
                  <a:gd name="T71" fmla="*/ 392 h 404"/>
                  <a:gd name="T72" fmla="*/ 50 w 389"/>
                  <a:gd name="T73" fmla="*/ 400 h 404"/>
                  <a:gd name="T74" fmla="*/ 58 w 389"/>
                  <a:gd name="T75" fmla="*/ 404 h 404"/>
                  <a:gd name="T76" fmla="*/ 68 w 389"/>
                  <a:gd name="T77" fmla="*/ 401 h 404"/>
                  <a:gd name="T78" fmla="*/ 320 w 389"/>
                  <a:gd name="T79" fmla="*/ 401 h 404"/>
                  <a:gd name="T80" fmla="*/ 329 w 389"/>
                  <a:gd name="T8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9" h="404">
                    <a:moveTo>
                      <a:pt x="203" y="286"/>
                    </a:moveTo>
                    <a:lnTo>
                      <a:pt x="198" y="284"/>
                    </a:lnTo>
                    <a:lnTo>
                      <a:pt x="194" y="284"/>
                    </a:lnTo>
                    <a:lnTo>
                      <a:pt x="190" y="284"/>
                    </a:lnTo>
                    <a:lnTo>
                      <a:pt x="186" y="286"/>
                    </a:lnTo>
                    <a:lnTo>
                      <a:pt x="94" y="347"/>
                    </a:lnTo>
                    <a:lnTo>
                      <a:pt x="133" y="259"/>
                    </a:lnTo>
                    <a:lnTo>
                      <a:pt x="134" y="253"/>
                    </a:lnTo>
                    <a:lnTo>
                      <a:pt x="134" y="249"/>
                    </a:lnTo>
                    <a:lnTo>
                      <a:pt x="132" y="245"/>
                    </a:lnTo>
                    <a:lnTo>
                      <a:pt x="129" y="240"/>
                    </a:lnTo>
                    <a:lnTo>
                      <a:pt x="56" y="179"/>
                    </a:lnTo>
                    <a:lnTo>
                      <a:pt x="149" y="179"/>
                    </a:lnTo>
                    <a:lnTo>
                      <a:pt x="155" y="178"/>
                    </a:lnTo>
                    <a:lnTo>
                      <a:pt x="158" y="176"/>
                    </a:lnTo>
                    <a:lnTo>
                      <a:pt x="161" y="173"/>
                    </a:lnTo>
                    <a:lnTo>
                      <a:pt x="163" y="169"/>
                    </a:lnTo>
                    <a:lnTo>
                      <a:pt x="194" y="67"/>
                    </a:lnTo>
                    <a:lnTo>
                      <a:pt x="225" y="169"/>
                    </a:lnTo>
                    <a:lnTo>
                      <a:pt x="227" y="173"/>
                    </a:lnTo>
                    <a:lnTo>
                      <a:pt x="231" y="176"/>
                    </a:lnTo>
                    <a:lnTo>
                      <a:pt x="234" y="178"/>
                    </a:lnTo>
                    <a:lnTo>
                      <a:pt x="239" y="179"/>
                    </a:lnTo>
                    <a:lnTo>
                      <a:pt x="333" y="179"/>
                    </a:lnTo>
                    <a:lnTo>
                      <a:pt x="259" y="242"/>
                    </a:lnTo>
                    <a:lnTo>
                      <a:pt x="256" y="247"/>
                    </a:lnTo>
                    <a:lnTo>
                      <a:pt x="255" y="251"/>
                    </a:lnTo>
                    <a:lnTo>
                      <a:pt x="255" y="255"/>
                    </a:lnTo>
                    <a:lnTo>
                      <a:pt x="256" y="260"/>
                    </a:lnTo>
                    <a:lnTo>
                      <a:pt x="295" y="347"/>
                    </a:lnTo>
                    <a:lnTo>
                      <a:pt x="203" y="286"/>
                    </a:lnTo>
                    <a:close/>
                    <a:moveTo>
                      <a:pt x="329" y="404"/>
                    </a:moveTo>
                    <a:lnTo>
                      <a:pt x="334" y="403"/>
                    </a:lnTo>
                    <a:lnTo>
                      <a:pt x="339" y="400"/>
                    </a:lnTo>
                    <a:lnTo>
                      <a:pt x="342" y="396"/>
                    </a:lnTo>
                    <a:lnTo>
                      <a:pt x="343" y="392"/>
                    </a:lnTo>
                    <a:lnTo>
                      <a:pt x="344" y="387"/>
                    </a:lnTo>
                    <a:lnTo>
                      <a:pt x="343" y="383"/>
                    </a:lnTo>
                    <a:lnTo>
                      <a:pt x="287" y="259"/>
                    </a:lnTo>
                    <a:lnTo>
                      <a:pt x="383" y="176"/>
                    </a:lnTo>
                    <a:lnTo>
                      <a:pt x="387" y="172"/>
                    </a:lnTo>
                    <a:lnTo>
                      <a:pt x="388" y="168"/>
                    </a:lnTo>
                    <a:lnTo>
                      <a:pt x="389" y="163"/>
                    </a:lnTo>
                    <a:lnTo>
                      <a:pt x="388" y="159"/>
                    </a:lnTo>
                    <a:lnTo>
                      <a:pt x="386" y="155"/>
                    </a:lnTo>
                    <a:lnTo>
                      <a:pt x="382" y="152"/>
                    </a:lnTo>
                    <a:lnTo>
                      <a:pt x="378" y="151"/>
                    </a:lnTo>
                    <a:lnTo>
                      <a:pt x="374" y="149"/>
                    </a:lnTo>
                    <a:lnTo>
                      <a:pt x="250" y="149"/>
                    </a:lnTo>
                    <a:lnTo>
                      <a:pt x="208" y="10"/>
                    </a:lnTo>
                    <a:lnTo>
                      <a:pt x="206" y="6"/>
                    </a:lnTo>
                    <a:lnTo>
                      <a:pt x="203" y="3"/>
                    </a:lnTo>
                    <a:lnTo>
                      <a:pt x="198" y="1"/>
                    </a:lnTo>
                    <a:lnTo>
                      <a:pt x="194" y="0"/>
                    </a:lnTo>
                    <a:lnTo>
                      <a:pt x="190" y="1"/>
                    </a:lnTo>
                    <a:lnTo>
                      <a:pt x="186" y="3"/>
                    </a:lnTo>
                    <a:lnTo>
                      <a:pt x="182" y="6"/>
                    </a:lnTo>
                    <a:lnTo>
                      <a:pt x="180" y="10"/>
                    </a:lnTo>
                    <a:lnTo>
                      <a:pt x="139" y="149"/>
                    </a:lnTo>
                    <a:lnTo>
                      <a:pt x="15" y="149"/>
                    </a:lnTo>
                    <a:lnTo>
                      <a:pt x="10" y="151"/>
                    </a:lnTo>
                    <a:lnTo>
                      <a:pt x="6" y="152"/>
                    </a:lnTo>
                    <a:lnTo>
                      <a:pt x="3" y="155"/>
                    </a:lnTo>
                    <a:lnTo>
                      <a:pt x="1" y="159"/>
                    </a:lnTo>
                    <a:lnTo>
                      <a:pt x="0" y="163"/>
                    </a:lnTo>
                    <a:lnTo>
                      <a:pt x="1" y="168"/>
                    </a:lnTo>
                    <a:lnTo>
                      <a:pt x="2" y="172"/>
                    </a:lnTo>
                    <a:lnTo>
                      <a:pt x="5" y="176"/>
                    </a:lnTo>
                    <a:lnTo>
                      <a:pt x="101" y="256"/>
                    </a:lnTo>
                    <a:lnTo>
                      <a:pt x="46" y="383"/>
                    </a:lnTo>
                    <a:lnTo>
                      <a:pt x="44" y="387"/>
                    </a:lnTo>
                    <a:lnTo>
                      <a:pt x="46" y="392"/>
                    </a:lnTo>
                    <a:lnTo>
                      <a:pt x="47" y="396"/>
                    </a:lnTo>
                    <a:lnTo>
                      <a:pt x="50" y="400"/>
                    </a:lnTo>
                    <a:lnTo>
                      <a:pt x="54" y="403"/>
                    </a:lnTo>
                    <a:lnTo>
                      <a:pt x="58" y="404"/>
                    </a:lnTo>
                    <a:lnTo>
                      <a:pt x="64" y="403"/>
                    </a:lnTo>
                    <a:lnTo>
                      <a:pt x="68" y="401"/>
                    </a:lnTo>
                    <a:lnTo>
                      <a:pt x="194" y="317"/>
                    </a:lnTo>
                    <a:lnTo>
                      <a:pt x="320" y="401"/>
                    </a:lnTo>
                    <a:lnTo>
                      <a:pt x="325" y="403"/>
                    </a:lnTo>
                    <a:lnTo>
                      <a:pt x="329" y="404"/>
                    </a:lnTo>
                    <a:lnTo>
                      <a:pt x="329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83">
                <a:extLst>
                  <a:ext uri="{FF2B5EF4-FFF2-40B4-BE49-F238E27FC236}">
                    <a16:creationId xmlns:a16="http://schemas.microsoft.com/office/drawing/2014/main" id="{77A1553B-7357-491E-846A-163312A969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7163" y="3209925"/>
                <a:ext cx="122238" cy="128587"/>
              </a:xfrm>
              <a:custGeom>
                <a:avLst/>
                <a:gdLst>
                  <a:gd name="T0" fmla="*/ 257 w 388"/>
                  <a:gd name="T1" fmla="*/ 246 h 403"/>
                  <a:gd name="T2" fmla="*/ 255 w 388"/>
                  <a:gd name="T3" fmla="*/ 254 h 403"/>
                  <a:gd name="T4" fmla="*/ 294 w 388"/>
                  <a:gd name="T5" fmla="*/ 347 h 403"/>
                  <a:gd name="T6" fmla="*/ 199 w 388"/>
                  <a:gd name="T7" fmla="*/ 284 h 403"/>
                  <a:gd name="T8" fmla="*/ 190 w 388"/>
                  <a:gd name="T9" fmla="*/ 284 h 403"/>
                  <a:gd name="T10" fmla="*/ 94 w 388"/>
                  <a:gd name="T11" fmla="*/ 347 h 403"/>
                  <a:gd name="T12" fmla="*/ 135 w 388"/>
                  <a:gd name="T13" fmla="*/ 253 h 403"/>
                  <a:gd name="T14" fmla="*/ 133 w 388"/>
                  <a:gd name="T15" fmla="*/ 244 h 403"/>
                  <a:gd name="T16" fmla="*/ 56 w 388"/>
                  <a:gd name="T17" fmla="*/ 178 h 403"/>
                  <a:gd name="T18" fmla="*/ 154 w 388"/>
                  <a:gd name="T19" fmla="*/ 178 h 403"/>
                  <a:gd name="T20" fmla="*/ 162 w 388"/>
                  <a:gd name="T21" fmla="*/ 172 h 403"/>
                  <a:gd name="T22" fmla="*/ 195 w 388"/>
                  <a:gd name="T23" fmla="*/ 66 h 403"/>
                  <a:gd name="T24" fmla="*/ 227 w 388"/>
                  <a:gd name="T25" fmla="*/ 172 h 403"/>
                  <a:gd name="T26" fmla="*/ 234 w 388"/>
                  <a:gd name="T27" fmla="*/ 178 h 403"/>
                  <a:gd name="T28" fmla="*/ 334 w 388"/>
                  <a:gd name="T29" fmla="*/ 178 h 403"/>
                  <a:gd name="T30" fmla="*/ 388 w 388"/>
                  <a:gd name="T31" fmla="*/ 158 h 403"/>
                  <a:gd name="T32" fmla="*/ 382 w 388"/>
                  <a:gd name="T33" fmla="*/ 152 h 403"/>
                  <a:gd name="T34" fmla="*/ 373 w 388"/>
                  <a:gd name="T35" fmla="*/ 148 h 403"/>
                  <a:gd name="T36" fmla="*/ 209 w 388"/>
                  <a:gd name="T37" fmla="*/ 9 h 403"/>
                  <a:gd name="T38" fmla="*/ 203 w 388"/>
                  <a:gd name="T39" fmla="*/ 2 h 403"/>
                  <a:gd name="T40" fmla="*/ 195 w 388"/>
                  <a:gd name="T41" fmla="*/ 0 h 403"/>
                  <a:gd name="T42" fmla="*/ 185 w 388"/>
                  <a:gd name="T43" fmla="*/ 2 h 403"/>
                  <a:gd name="T44" fmla="*/ 180 w 388"/>
                  <a:gd name="T45" fmla="*/ 9 h 403"/>
                  <a:gd name="T46" fmla="*/ 15 w 388"/>
                  <a:gd name="T47" fmla="*/ 148 h 403"/>
                  <a:gd name="T48" fmla="*/ 6 w 388"/>
                  <a:gd name="T49" fmla="*/ 152 h 403"/>
                  <a:gd name="T50" fmla="*/ 1 w 388"/>
                  <a:gd name="T51" fmla="*/ 159 h 403"/>
                  <a:gd name="T52" fmla="*/ 0 w 388"/>
                  <a:gd name="T53" fmla="*/ 168 h 403"/>
                  <a:gd name="T54" fmla="*/ 5 w 388"/>
                  <a:gd name="T55" fmla="*/ 175 h 403"/>
                  <a:gd name="T56" fmla="*/ 46 w 388"/>
                  <a:gd name="T57" fmla="*/ 382 h 403"/>
                  <a:gd name="T58" fmla="*/ 45 w 388"/>
                  <a:gd name="T59" fmla="*/ 391 h 403"/>
                  <a:gd name="T60" fmla="*/ 50 w 388"/>
                  <a:gd name="T61" fmla="*/ 400 h 403"/>
                  <a:gd name="T62" fmla="*/ 59 w 388"/>
                  <a:gd name="T63" fmla="*/ 403 h 403"/>
                  <a:gd name="T64" fmla="*/ 69 w 388"/>
                  <a:gd name="T65" fmla="*/ 401 h 403"/>
                  <a:gd name="T66" fmla="*/ 321 w 388"/>
                  <a:gd name="T67" fmla="*/ 401 h 403"/>
                  <a:gd name="T68" fmla="*/ 328 w 388"/>
                  <a:gd name="T69" fmla="*/ 403 h 403"/>
                  <a:gd name="T70" fmla="*/ 338 w 388"/>
                  <a:gd name="T71" fmla="*/ 400 h 403"/>
                  <a:gd name="T72" fmla="*/ 343 w 388"/>
                  <a:gd name="T73" fmla="*/ 391 h 403"/>
                  <a:gd name="T74" fmla="*/ 342 w 388"/>
                  <a:gd name="T75" fmla="*/ 382 h 403"/>
                  <a:gd name="T76" fmla="*/ 384 w 388"/>
                  <a:gd name="T77" fmla="*/ 175 h 403"/>
                  <a:gd name="T78" fmla="*/ 388 w 388"/>
                  <a:gd name="T79" fmla="*/ 168 h 403"/>
                  <a:gd name="T80" fmla="*/ 388 w 388"/>
                  <a:gd name="T81" fmla="*/ 158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8" h="403">
                    <a:moveTo>
                      <a:pt x="260" y="243"/>
                    </a:moveTo>
                    <a:lnTo>
                      <a:pt x="257" y="246"/>
                    </a:lnTo>
                    <a:lnTo>
                      <a:pt x="256" y="250"/>
                    </a:lnTo>
                    <a:lnTo>
                      <a:pt x="255" y="254"/>
                    </a:lnTo>
                    <a:lnTo>
                      <a:pt x="256" y="260"/>
                    </a:lnTo>
                    <a:lnTo>
                      <a:pt x="294" y="347"/>
                    </a:lnTo>
                    <a:lnTo>
                      <a:pt x="202" y="286"/>
                    </a:lnTo>
                    <a:lnTo>
                      <a:pt x="199" y="284"/>
                    </a:lnTo>
                    <a:lnTo>
                      <a:pt x="195" y="283"/>
                    </a:lnTo>
                    <a:lnTo>
                      <a:pt x="190" y="284"/>
                    </a:lnTo>
                    <a:lnTo>
                      <a:pt x="186" y="286"/>
                    </a:lnTo>
                    <a:lnTo>
                      <a:pt x="94" y="347"/>
                    </a:lnTo>
                    <a:lnTo>
                      <a:pt x="134" y="258"/>
                    </a:lnTo>
                    <a:lnTo>
                      <a:pt x="135" y="253"/>
                    </a:lnTo>
                    <a:lnTo>
                      <a:pt x="134" y="248"/>
                    </a:lnTo>
                    <a:lnTo>
                      <a:pt x="133" y="244"/>
                    </a:lnTo>
                    <a:lnTo>
                      <a:pt x="129" y="240"/>
                    </a:lnTo>
                    <a:lnTo>
                      <a:pt x="56" y="178"/>
                    </a:lnTo>
                    <a:lnTo>
                      <a:pt x="150" y="178"/>
                    </a:lnTo>
                    <a:lnTo>
                      <a:pt x="154" y="178"/>
                    </a:lnTo>
                    <a:lnTo>
                      <a:pt x="158" y="176"/>
                    </a:lnTo>
                    <a:lnTo>
                      <a:pt x="162" y="172"/>
                    </a:lnTo>
                    <a:lnTo>
                      <a:pt x="164" y="168"/>
                    </a:lnTo>
                    <a:lnTo>
                      <a:pt x="195" y="66"/>
                    </a:lnTo>
                    <a:lnTo>
                      <a:pt x="225" y="168"/>
                    </a:lnTo>
                    <a:lnTo>
                      <a:pt x="227" y="172"/>
                    </a:lnTo>
                    <a:lnTo>
                      <a:pt x="230" y="176"/>
                    </a:lnTo>
                    <a:lnTo>
                      <a:pt x="234" y="178"/>
                    </a:lnTo>
                    <a:lnTo>
                      <a:pt x="240" y="178"/>
                    </a:lnTo>
                    <a:lnTo>
                      <a:pt x="334" y="178"/>
                    </a:lnTo>
                    <a:lnTo>
                      <a:pt x="260" y="243"/>
                    </a:lnTo>
                    <a:close/>
                    <a:moveTo>
                      <a:pt x="388" y="158"/>
                    </a:moveTo>
                    <a:lnTo>
                      <a:pt x="385" y="155"/>
                    </a:lnTo>
                    <a:lnTo>
                      <a:pt x="382" y="152"/>
                    </a:lnTo>
                    <a:lnTo>
                      <a:pt x="379" y="150"/>
                    </a:lnTo>
                    <a:lnTo>
                      <a:pt x="373" y="148"/>
                    </a:lnTo>
                    <a:lnTo>
                      <a:pt x="250" y="148"/>
                    </a:lnTo>
                    <a:lnTo>
                      <a:pt x="209" y="9"/>
                    </a:lnTo>
                    <a:lnTo>
                      <a:pt x="206" y="5"/>
                    </a:lnTo>
                    <a:lnTo>
                      <a:pt x="203" y="2"/>
                    </a:lnTo>
                    <a:lnTo>
                      <a:pt x="199" y="0"/>
                    </a:lnTo>
                    <a:lnTo>
                      <a:pt x="195" y="0"/>
                    </a:lnTo>
                    <a:lnTo>
                      <a:pt x="189" y="0"/>
                    </a:lnTo>
                    <a:lnTo>
                      <a:pt x="185" y="2"/>
                    </a:lnTo>
                    <a:lnTo>
                      <a:pt x="182" y="5"/>
                    </a:lnTo>
                    <a:lnTo>
                      <a:pt x="180" y="9"/>
                    </a:lnTo>
                    <a:lnTo>
                      <a:pt x="138" y="148"/>
                    </a:lnTo>
                    <a:lnTo>
                      <a:pt x="15" y="148"/>
                    </a:lnTo>
                    <a:lnTo>
                      <a:pt x="11" y="150"/>
                    </a:lnTo>
                    <a:lnTo>
                      <a:pt x="6" y="152"/>
                    </a:lnTo>
                    <a:lnTo>
                      <a:pt x="3" y="155"/>
                    </a:lnTo>
                    <a:lnTo>
                      <a:pt x="1" y="159"/>
                    </a:lnTo>
                    <a:lnTo>
                      <a:pt x="0" y="163"/>
                    </a:lnTo>
                    <a:lnTo>
                      <a:pt x="0" y="168"/>
                    </a:lnTo>
                    <a:lnTo>
                      <a:pt x="2" y="172"/>
                    </a:lnTo>
                    <a:lnTo>
                      <a:pt x="5" y="175"/>
                    </a:lnTo>
                    <a:lnTo>
                      <a:pt x="102" y="255"/>
                    </a:lnTo>
                    <a:lnTo>
                      <a:pt x="46" y="382"/>
                    </a:lnTo>
                    <a:lnTo>
                      <a:pt x="45" y="387"/>
                    </a:lnTo>
                    <a:lnTo>
                      <a:pt x="45" y="391"/>
                    </a:lnTo>
                    <a:lnTo>
                      <a:pt x="47" y="396"/>
                    </a:lnTo>
                    <a:lnTo>
                      <a:pt x="50" y="400"/>
                    </a:lnTo>
                    <a:lnTo>
                      <a:pt x="55" y="402"/>
                    </a:lnTo>
                    <a:lnTo>
                      <a:pt x="59" y="403"/>
                    </a:lnTo>
                    <a:lnTo>
                      <a:pt x="63" y="403"/>
                    </a:lnTo>
                    <a:lnTo>
                      <a:pt x="69" y="401"/>
                    </a:lnTo>
                    <a:lnTo>
                      <a:pt x="195" y="316"/>
                    </a:lnTo>
                    <a:lnTo>
                      <a:pt x="321" y="401"/>
                    </a:lnTo>
                    <a:lnTo>
                      <a:pt x="324" y="402"/>
                    </a:lnTo>
                    <a:lnTo>
                      <a:pt x="328" y="403"/>
                    </a:lnTo>
                    <a:lnTo>
                      <a:pt x="334" y="402"/>
                    </a:lnTo>
                    <a:lnTo>
                      <a:pt x="338" y="400"/>
                    </a:lnTo>
                    <a:lnTo>
                      <a:pt x="341" y="396"/>
                    </a:lnTo>
                    <a:lnTo>
                      <a:pt x="343" y="391"/>
                    </a:lnTo>
                    <a:lnTo>
                      <a:pt x="343" y="387"/>
                    </a:lnTo>
                    <a:lnTo>
                      <a:pt x="342" y="382"/>
                    </a:lnTo>
                    <a:lnTo>
                      <a:pt x="288" y="258"/>
                    </a:lnTo>
                    <a:lnTo>
                      <a:pt x="384" y="175"/>
                    </a:lnTo>
                    <a:lnTo>
                      <a:pt x="386" y="172"/>
                    </a:lnTo>
                    <a:lnTo>
                      <a:pt x="388" y="168"/>
                    </a:lnTo>
                    <a:lnTo>
                      <a:pt x="388" y="163"/>
                    </a:lnTo>
                    <a:lnTo>
                      <a:pt x="388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84">
                <a:extLst>
                  <a:ext uri="{FF2B5EF4-FFF2-40B4-BE49-F238E27FC236}">
                    <a16:creationId xmlns:a16="http://schemas.microsoft.com/office/drawing/2014/main" id="{7595DEFD-67FE-4509-83DF-531C23412F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5238" y="3209925"/>
                <a:ext cx="123825" cy="128587"/>
              </a:xfrm>
              <a:custGeom>
                <a:avLst/>
                <a:gdLst>
                  <a:gd name="T0" fmla="*/ 257 w 388"/>
                  <a:gd name="T1" fmla="*/ 246 h 403"/>
                  <a:gd name="T2" fmla="*/ 255 w 388"/>
                  <a:gd name="T3" fmla="*/ 254 h 403"/>
                  <a:gd name="T4" fmla="*/ 294 w 388"/>
                  <a:gd name="T5" fmla="*/ 347 h 403"/>
                  <a:gd name="T6" fmla="*/ 198 w 388"/>
                  <a:gd name="T7" fmla="*/ 284 h 403"/>
                  <a:gd name="T8" fmla="*/ 189 w 388"/>
                  <a:gd name="T9" fmla="*/ 284 h 403"/>
                  <a:gd name="T10" fmla="*/ 93 w 388"/>
                  <a:gd name="T11" fmla="*/ 347 h 403"/>
                  <a:gd name="T12" fmla="*/ 134 w 388"/>
                  <a:gd name="T13" fmla="*/ 253 h 403"/>
                  <a:gd name="T14" fmla="*/ 132 w 388"/>
                  <a:gd name="T15" fmla="*/ 244 h 403"/>
                  <a:gd name="T16" fmla="*/ 56 w 388"/>
                  <a:gd name="T17" fmla="*/ 178 h 403"/>
                  <a:gd name="T18" fmla="*/ 154 w 388"/>
                  <a:gd name="T19" fmla="*/ 178 h 403"/>
                  <a:gd name="T20" fmla="*/ 162 w 388"/>
                  <a:gd name="T21" fmla="*/ 172 h 403"/>
                  <a:gd name="T22" fmla="*/ 194 w 388"/>
                  <a:gd name="T23" fmla="*/ 66 h 403"/>
                  <a:gd name="T24" fmla="*/ 227 w 388"/>
                  <a:gd name="T25" fmla="*/ 172 h 403"/>
                  <a:gd name="T26" fmla="*/ 234 w 388"/>
                  <a:gd name="T27" fmla="*/ 178 h 403"/>
                  <a:gd name="T28" fmla="*/ 333 w 388"/>
                  <a:gd name="T29" fmla="*/ 178 h 403"/>
                  <a:gd name="T30" fmla="*/ 373 w 388"/>
                  <a:gd name="T31" fmla="*/ 148 h 403"/>
                  <a:gd name="T32" fmla="*/ 209 w 388"/>
                  <a:gd name="T33" fmla="*/ 9 h 403"/>
                  <a:gd name="T34" fmla="*/ 203 w 388"/>
                  <a:gd name="T35" fmla="*/ 2 h 403"/>
                  <a:gd name="T36" fmla="*/ 194 w 388"/>
                  <a:gd name="T37" fmla="*/ 0 h 403"/>
                  <a:gd name="T38" fmla="*/ 185 w 388"/>
                  <a:gd name="T39" fmla="*/ 2 h 403"/>
                  <a:gd name="T40" fmla="*/ 180 w 388"/>
                  <a:gd name="T41" fmla="*/ 9 h 403"/>
                  <a:gd name="T42" fmla="*/ 15 w 388"/>
                  <a:gd name="T43" fmla="*/ 148 h 403"/>
                  <a:gd name="T44" fmla="*/ 7 w 388"/>
                  <a:gd name="T45" fmla="*/ 152 h 403"/>
                  <a:gd name="T46" fmla="*/ 0 w 388"/>
                  <a:gd name="T47" fmla="*/ 159 h 403"/>
                  <a:gd name="T48" fmla="*/ 0 w 388"/>
                  <a:gd name="T49" fmla="*/ 168 h 403"/>
                  <a:gd name="T50" fmla="*/ 5 w 388"/>
                  <a:gd name="T51" fmla="*/ 175 h 403"/>
                  <a:gd name="T52" fmla="*/ 46 w 388"/>
                  <a:gd name="T53" fmla="*/ 382 h 403"/>
                  <a:gd name="T54" fmla="*/ 45 w 388"/>
                  <a:gd name="T55" fmla="*/ 391 h 403"/>
                  <a:gd name="T56" fmla="*/ 50 w 388"/>
                  <a:gd name="T57" fmla="*/ 400 h 403"/>
                  <a:gd name="T58" fmla="*/ 59 w 388"/>
                  <a:gd name="T59" fmla="*/ 403 h 403"/>
                  <a:gd name="T60" fmla="*/ 67 w 388"/>
                  <a:gd name="T61" fmla="*/ 401 h 403"/>
                  <a:gd name="T62" fmla="*/ 320 w 388"/>
                  <a:gd name="T63" fmla="*/ 401 h 403"/>
                  <a:gd name="T64" fmla="*/ 328 w 388"/>
                  <a:gd name="T65" fmla="*/ 403 h 403"/>
                  <a:gd name="T66" fmla="*/ 338 w 388"/>
                  <a:gd name="T67" fmla="*/ 400 h 403"/>
                  <a:gd name="T68" fmla="*/ 343 w 388"/>
                  <a:gd name="T69" fmla="*/ 391 h 403"/>
                  <a:gd name="T70" fmla="*/ 342 w 388"/>
                  <a:gd name="T71" fmla="*/ 382 h 403"/>
                  <a:gd name="T72" fmla="*/ 383 w 388"/>
                  <a:gd name="T73" fmla="*/ 175 h 403"/>
                  <a:gd name="T74" fmla="*/ 388 w 388"/>
                  <a:gd name="T75" fmla="*/ 168 h 403"/>
                  <a:gd name="T76" fmla="*/ 387 w 388"/>
                  <a:gd name="T77" fmla="*/ 158 h 403"/>
                  <a:gd name="T78" fmla="*/ 382 w 388"/>
                  <a:gd name="T79" fmla="*/ 152 h 403"/>
                  <a:gd name="T80" fmla="*/ 373 w 388"/>
                  <a:gd name="T81" fmla="*/ 148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8" h="403">
                    <a:moveTo>
                      <a:pt x="260" y="243"/>
                    </a:moveTo>
                    <a:lnTo>
                      <a:pt x="257" y="246"/>
                    </a:lnTo>
                    <a:lnTo>
                      <a:pt x="255" y="250"/>
                    </a:lnTo>
                    <a:lnTo>
                      <a:pt x="255" y="254"/>
                    </a:lnTo>
                    <a:lnTo>
                      <a:pt x="256" y="260"/>
                    </a:lnTo>
                    <a:lnTo>
                      <a:pt x="294" y="347"/>
                    </a:lnTo>
                    <a:lnTo>
                      <a:pt x="202" y="286"/>
                    </a:lnTo>
                    <a:lnTo>
                      <a:pt x="198" y="284"/>
                    </a:lnTo>
                    <a:lnTo>
                      <a:pt x="194" y="283"/>
                    </a:lnTo>
                    <a:lnTo>
                      <a:pt x="189" y="284"/>
                    </a:lnTo>
                    <a:lnTo>
                      <a:pt x="186" y="286"/>
                    </a:lnTo>
                    <a:lnTo>
                      <a:pt x="93" y="347"/>
                    </a:lnTo>
                    <a:lnTo>
                      <a:pt x="133" y="258"/>
                    </a:lnTo>
                    <a:lnTo>
                      <a:pt x="134" y="253"/>
                    </a:lnTo>
                    <a:lnTo>
                      <a:pt x="134" y="248"/>
                    </a:lnTo>
                    <a:lnTo>
                      <a:pt x="132" y="244"/>
                    </a:lnTo>
                    <a:lnTo>
                      <a:pt x="128" y="240"/>
                    </a:lnTo>
                    <a:lnTo>
                      <a:pt x="56" y="178"/>
                    </a:lnTo>
                    <a:lnTo>
                      <a:pt x="149" y="178"/>
                    </a:lnTo>
                    <a:lnTo>
                      <a:pt x="154" y="178"/>
                    </a:lnTo>
                    <a:lnTo>
                      <a:pt x="158" y="176"/>
                    </a:lnTo>
                    <a:lnTo>
                      <a:pt x="162" y="172"/>
                    </a:lnTo>
                    <a:lnTo>
                      <a:pt x="164" y="168"/>
                    </a:lnTo>
                    <a:lnTo>
                      <a:pt x="194" y="66"/>
                    </a:lnTo>
                    <a:lnTo>
                      <a:pt x="225" y="168"/>
                    </a:lnTo>
                    <a:lnTo>
                      <a:pt x="227" y="172"/>
                    </a:lnTo>
                    <a:lnTo>
                      <a:pt x="230" y="176"/>
                    </a:lnTo>
                    <a:lnTo>
                      <a:pt x="234" y="178"/>
                    </a:lnTo>
                    <a:lnTo>
                      <a:pt x="239" y="178"/>
                    </a:lnTo>
                    <a:lnTo>
                      <a:pt x="333" y="178"/>
                    </a:lnTo>
                    <a:lnTo>
                      <a:pt x="260" y="243"/>
                    </a:lnTo>
                    <a:close/>
                    <a:moveTo>
                      <a:pt x="373" y="148"/>
                    </a:moveTo>
                    <a:lnTo>
                      <a:pt x="250" y="148"/>
                    </a:lnTo>
                    <a:lnTo>
                      <a:pt x="209" y="9"/>
                    </a:lnTo>
                    <a:lnTo>
                      <a:pt x="207" y="5"/>
                    </a:lnTo>
                    <a:lnTo>
                      <a:pt x="203" y="2"/>
                    </a:lnTo>
                    <a:lnTo>
                      <a:pt x="199" y="0"/>
                    </a:lnTo>
                    <a:lnTo>
                      <a:pt x="194" y="0"/>
                    </a:lnTo>
                    <a:lnTo>
                      <a:pt x="189" y="0"/>
                    </a:lnTo>
                    <a:lnTo>
                      <a:pt x="185" y="2"/>
                    </a:lnTo>
                    <a:lnTo>
                      <a:pt x="182" y="5"/>
                    </a:lnTo>
                    <a:lnTo>
                      <a:pt x="180" y="9"/>
                    </a:lnTo>
                    <a:lnTo>
                      <a:pt x="138" y="148"/>
                    </a:lnTo>
                    <a:lnTo>
                      <a:pt x="15" y="148"/>
                    </a:lnTo>
                    <a:lnTo>
                      <a:pt x="10" y="150"/>
                    </a:lnTo>
                    <a:lnTo>
                      <a:pt x="7" y="152"/>
                    </a:lnTo>
                    <a:lnTo>
                      <a:pt x="3" y="155"/>
                    </a:lnTo>
                    <a:lnTo>
                      <a:pt x="0" y="159"/>
                    </a:lnTo>
                    <a:lnTo>
                      <a:pt x="0" y="163"/>
                    </a:lnTo>
                    <a:lnTo>
                      <a:pt x="0" y="168"/>
                    </a:lnTo>
                    <a:lnTo>
                      <a:pt x="2" y="172"/>
                    </a:lnTo>
                    <a:lnTo>
                      <a:pt x="5" y="175"/>
                    </a:lnTo>
                    <a:lnTo>
                      <a:pt x="101" y="255"/>
                    </a:lnTo>
                    <a:lnTo>
                      <a:pt x="46" y="382"/>
                    </a:lnTo>
                    <a:lnTo>
                      <a:pt x="45" y="387"/>
                    </a:lnTo>
                    <a:lnTo>
                      <a:pt x="45" y="391"/>
                    </a:lnTo>
                    <a:lnTo>
                      <a:pt x="47" y="396"/>
                    </a:lnTo>
                    <a:lnTo>
                      <a:pt x="50" y="400"/>
                    </a:lnTo>
                    <a:lnTo>
                      <a:pt x="54" y="402"/>
                    </a:lnTo>
                    <a:lnTo>
                      <a:pt x="59" y="403"/>
                    </a:lnTo>
                    <a:lnTo>
                      <a:pt x="63" y="403"/>
                    </a:lnTo>
                    <a:lnTo>
                      <a:pt x="67" y="401"/>
                    </a:lnTo>
                    <a:lnTo>
                      <a:pt x="194" y="316"/>
                    </a:lnTo>
                    <a:lnTo>
                      <a:pt x="320" y="401"/>
                    </a:lnTo>
                    <a:lnTo>
                      <a:pt x="324" y="402"/>
                    </a:lnTo>
                    <a:lnTo>
                      <a:pt x="328" y="403"/>
                    </a:lnTo>
                    <a:lnTo>
                      <a:pt x="334" y="402"/>
                    </a:lnTo>
                    <a:lnTo>
                      <a:pt x="338" y="400"/>
                    </a:lnTo>
                    <a:lnTo>
                      <a:pt x="341" y="396"/>
                    </a:lnTo>
                    <a:lnTo>
                      <a:pt x="343" y="391"/>
                    </a:lnTo>
                    <a:lnTo>
                      <a:pt x="343" y="387"/>
                    </a:lnTo>
                    <a:lnTo>
                      <a:pt x="342" y="382"/>
                    </a:lnTo>
                    <a:lnTo>
                      <a:pt x="288" y="258"/>
                    </a:lnTo>
                    <a:lnTo>
                      <a:pt x="383" y="175"/>
                    </a:lnTo>
                    <a:lnTo>
                      <a:pt x="386" y="172"/>
                    </a:lnTo>
                    <a:lnTo>
                      <a:pt x="388" y="168"/>
                    </a:lnTo>
                    <a:lnTo>
                      <a:pt x="388" y="163"/>
                    </a:lnTo>
                    <a:lnTo>
                      <a:pt x="387" y="158"/>
                    </a:lnTo>
                    <a:lnTo>
                      <a:pt x="385" y="155"/>
                    </a:lnTo>
                    <a:lnTo>
                      <a:pt x="382" y="152"/>
                    </a:lnTo>
                    <a:lnTo>
                      <a:pt x="378" y="150"/>
                    </a:lnTo>
                    <a:lnTo>
                      <a:pt x="373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26B8FB8-372A-489A-8A04-4BB20E60B8CC}"/>
              </a:ext>
            </a:extLst>
          </p:cNvPr>
          <p:cNvGrpSpPr/>
          <p:nvPr/>
        </p:nvGrpSpPr>
        <p:grpSpPr>
          <a:xfrm>
            <a:off x="7398319" y="2667698"/>
            <a:ext cx="4145981" cy="1726594"/>
            <a:chOff x="7398319" y="2667698"/>
            <a:chExt cx="4145981" cy="172659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71CB1E3-DA0B-471E-9E70-4583B8A519D6}"/>
                </a:ext>
              </a:extLst>
            </p:cNvPr>
            <p:cNvSpPr/>
            <p:nvPr/>
          </p:nvSpPr>
          <p:spPr>
            <a:xfrm>
              <a:off x="7584089" y="4158447"/>
              <a:ext cx="935537" cy="235845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A714A4F9-3B4A-4FA5-9DF5-3C060E3D7E2D}"/>
                </a:ext>
              </a:extLst>
            </p:cNvPr>
            <p:cNvSpPr/>
            <p:nvPr/>
          </p:nvSpPr>
          <p:spPr>
            <a:xfrm rot="8100000">
              <a:off x="7398319" y="2667698"/>
              <a:ext cx="1326129" cy="132612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27A0DC-E36A-4942-A5A8-91595602ABAD}"/>
                </a:ext>
              </a:extLst>
            </p:cNvPr>
            <p:cNvSpPr/>
            <p:nvPr/>
          </p:nvSpPr>
          <p:spPr>
            <a:xfrm>
              <a:off x="7628610" y="2897988"/>
              <a:ext cx="865547" cy="8655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1CAF1D99-C8D3-4620-932C-C77DEEFFF18B}"/>
                </a:ext>
              </a:extLst>
            </p:cNvPr>
            <p:cNvSpPr txBox="1">
              <a:spLocks/>
            </p:cNvSpPr>
            <p:nvPr/>
          </p:nvSpPr>
          <p:spPr>
            <a:xfrm>
              <a:off x="8976185" y="2929113"/>
              <a:ext cx="2568115" cy="8032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b="1" dirty="0">
                  <a:solidFill>
                    <a:schemeClr val="accent1"/>
                  </a:solidFill>
                  <a:latin typeface="+mj-lt"/>
                </a:rPr>
                <a:t>Q2 2019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Sed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imperdiet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fermentum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lectus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mollis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ACB9D55-3334-460F-8478-4E68BBEF5394}"/>
                </a:ext>
              </a:extLst>
            </p:cNvPr>
            <p:cNvGrpSpPr/>
            <p:nvPr/>
          </p:nvGrpSpPr>
          <p:grpSpPr>
            <a:xfrm>
              <a:off x="7921041" y="3148013"/>
              <a:ext cx="280686" cy="365496"/>
              <a:chOff x="11066463" y="1360488"/>
              <a:chExt cx="220663" cy="287338"/>
            </a:xfrm>
            <a:solidFill>
              <a:schemeClr val="accent1"/>
            </a:solidFill>
          </p:grpSpPr>
          <p:sp>
            <p:nvSpPr>
              <p:cNvPr id="54" name="Freeform 180">
                <a:extLst>
                  <a:ext uri="{FF2B5EF4-FFF2-40B4-BE49-F238E27FC236}">
                    <a16:creationId xmlns:a16="http://schemas.microsoft.com/office/drawing/2014/main" id="{4D470BAE-DC08-47DC-8870-97447359F5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6463" y="1360488"/>
                <a:ext cx="220663" cy="287338"/>
              </a:xfrm>
              <a:custGeom>
                <a:avLst/>
                <a:gdLst>
                  <a:gd name="T0" fmla="*/ 30 w 691"/>
                  <a:gd name="T1" fmla="*/ 871 h 901"/>
                  <a:gd name="T2" fmla="*/ 30 w 691"/>
                  <a:gd name="T3" fmla="*/ 30 h 901"/>
                  <a:gd name="T4" fmla="*/ 421 w 691"/>
                  <a:gd name="T5" fmla="*/ 30 h 901"/>
                  <a:gd name="T6" fmla="*/ 421 w 691"/>
                  <a:gd name="T7" fmla="*/ 254 h 901"/>
                  <a:gd name="T8" fmla="*/ 421 w 691"/>
                  <a:gd name="T9" fmla="*/ 258 h 901"/>
                  <a:gd name="T10" fmla="*/ 422 w 691"/>
                  <a:gd name="T11" fmla="*/ 261 h 901"/>
                  <a:gd name="T12" fmla="*/ 423 w 691"/>
                  <a:gd name="T13" fmla="*/ 263 h 901"/>
                  <a:gd name="T14" fmla="*/ 425 w 691"/>
                  <a:gd name="T15" fmla="*/ 265 h 901"/>
                  <a:gd name="T16" fmla="*/ 427 w 691"/>
                  <a:gd name="T17" fmla="*/ 267 h 901"/>
                  <a:gd name="T18" fmla="*/ 429 w 691"/>
                  <a:gd name="T19" fmla="*/ 268 h 901"/>
                  <a:gd name="T20" fmla="*/ 432 w 691"/>
                  <a:gd name="T21" fmla="*/ 269 h 901"/>
                  <a:gd name="T22" fmla="*/ 436 w 691"/>
                  <a:gd name="T23" fmla="*/ 269 h 901"/>
                  <a:gd name="T24" fmla="*/ 660 w 691"/>
                  <a:gd name="T25" fmla="*/ 269 h 901"/>
                  <a:gd name="T26" fmla="*/ 660 w 691"/>
                  <a:gd name="T27" fmla="*/ 871 h 901"/>
                  <a:gd name="T28" fmla="*/ 30 w 691"/>
                  <a:gd name="T29" fmla="*/ 871 h 901"/>
                  <a:gd name="T30" fmla="*/ 450 w 691"/>
                  <a:gd name="T31" fmla="*/ 52 h 901"/>
                  <a:gd name="T32" fmla="*/ 640 w 691"/>
                  <a:gd name="T33" fmla="*/ 239 h 901"/>
                  <a:gd name="T34" fmla="*/ 450 w 691"/>
                  <a:gd name="T35" fmla="*/ 239 h 901"/>
                  <a:gd name="T36" fmla="*/ 450 w 691"/>
                  <a:gd name="T37" fmla="*/ 52 h 901"/>
                  <a:gd name="T38" fmla="*/ 686 w 691"/>
                  <a:gd name="T39" fmla="*/ 244 h 901"/>
                  <a:gd name="T40" fmla="*/ 446 w 691"/>
                  <a:gd name="T41" fmla="*/ 4 h 901"/>
                  <a:gd name="T42" fmla="*/ 444 w 691"/>
                  <a:gd name="T43" fmla="*/ 2 h 901"/>
                  <a:gd name="T44" fmla="*/ 441 w 691"/>
                  <a:gd name="T45" fmla="*/ 1 h 901"/>
                  <a:gd name="T46" fmla="*/ 439 w 691"/>
                  <a:gd name="T47" fmla="*/ 0 h 901"/>
                  <a:gd name="T48" fmla="*/ 436 w 691"/>
                  <a:gd name="T49" fmla="*/ 0 h 901"/>
                  <a:gd name="T50" fmla="*/ 15 w 691"/>
                  <a:gd name="T51" fmla="*/ 0 h 901"/>
                  <a:gd name="T52" fmla="*/ 12 w 691"/>
                  <a:gd name="T53" fmla="*/ 0 h 901"/>
                  <a:gd name="T54" fmla="*/ 9 w 691"/>
                  <a:gd name="T55" fmla="*/ 1 h 901"/>
                  <a:gd name="T56" fmla="*/ 6 w 691"/>
                  <a:gd name="T57" fmla="*/ 2 h 901"/>
                  <a:gd name="T58" fmla="*/ 4 w 691"/>
                  <a:gd name="T59" fmla="*/ 4 h 901"/>
                  <a:gd name="T60" fmla="*/ 2 w 691"/>
                  <a:gd name="T61" fmla="*/ 6 h 901"/>
                  <a:gd name="T62" fmla="*/ 1 w 691"/>
                  <a:gd name="T63" fmla="*/ 9 h 901"/>
                  <a:gd name="T64" fmla="*/ 0 w 691"/>
                  <a:gd name="T65" fmla="*/ 11 h 901"/>
                  <a:gd name="T66" fmla="*/ 0 w 691"/>
                  <a:gd name="T67" fmla="*/ 15 h 901"/>
                  <a:gd name="T68" fmla="*/ 0 w 691"/>
                  <a:gd name="T69" fmla="*/ 886 h 901"/>
                  <a:gd name="T70" fmla="*/ 0 w 691"/>
                  <a:gd name="T71" fmla="*/ 889 h 901"/>
                  <a:gd name="T72" fmla="*/ 1 w 691"/>
                  <a:gd name="T73" fmla="*/ 891 h 901"/>
                  <a:gd name="T74" fmla="*/ 2 w 691"/>
                  <a:gd name="T75" fmla="*/ 894 h 901"/>
                  <a:gd name="T76" fmla="*/ 4 w 691"/>
                  <a:gd name="T77" fmla="*/ 897 h 901"/>
                  <a:gd name="T78" fmla="*/ 6 w 691"/>
                  <a:gd name="T79" fmla="*/ 898 h 901"/>
                  <a:gd name="T80" fmla="*/ 9 w 691"/>
                  <a:gd name="T81" fmla="*/ 900 h 901"/>
                  <a:gd name="T82" fmla="*/ 12 w 691"/>
                  <a:gd name="T83" fmla="*/ 900 h 901"/>
                  <a:gd name="T84" fmla="*/ 15 w 691"/>
                  <a:gd name="T85" fmla="*/ 901 h 901"/>
                  <a:gd name="T86" fmla="*/ 676 w 691"/>
                  <a:gd name="T87" fmla="*/ 901 h 901"/>
                  <a:gd name="T88" fmla="*/ 678 w 691"/>
                  <a:gd name="T89" fmla="*/ 900 h 901"/>
                  <a:gd name="T90" fmla="*/ 682 w 691"/>
                  <a:gd name="T91" fmla="*/ 900 h 901"/>
                  <a:gd name="T92" fmla="*/ 684 w 691"/>
                  <a:gd name="T93" fmla="*/ 898 h 901"/>
                  <a:gd name="T94" fmla="*/ 686 w 691"/>
                  <a:gd name="T95" fmla="*/ 897 h 901"/>
                  <a:gd name="T96" fmla="*/ 688 w 691"/>
                  <a:gd name="T97" fmla="*/ 894 h 901"/>
                  <a:gd name="T98" fmla="*/ 689 w 691"/>
                  <a:gd name="T99" fmla="*/ 891 h 901"/>
                  <a:gd name="T100" fmla="*/ 690 w 691"/>
                  <a:gd name="T101" fmla="*/ 889 h 901"/>
                  <a:gd name="T102" fmla="*/ 691 w 691"/>
                  <a:gd name="T103" fmla="*/ 886 h 901"/>
                  <a:gd name="T104" fmla="*/ 691 w 691"/>
                  <a:gd name="T105" fmla="*/ 254 h 901"/>
                  <a:gd name="T106" fmla="*/ 689 w 691"/>
                  <a:gd name="T107" fmla="*/ 249 h 901"/>
                  <a:gd name="T108" fmla="*/ 686 w 691"/>
                  <a:gd name="T109" fmla="*/ 244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1" h="901">
                    <a:moveTo>
                      <a:pt x="30" y="871"/>
                    </a:moveTo>
                    <a:lnTo>
                      <a:pt x="30" y="30"/>
                    </a:lnTo>
                    <a:lnTo>
                      <a:pt x="421" y="30"/>
                    </a:lnTo>
                    <a:lnTo>
                      <a:pt x="421" y="254"/>
                    </a:lnTo>
                    <a:lnTo>
                      <a:pt x="421" y="258"/>
                    </a:lnTo>
                    <a:lnTo>
                      <a:pt x="422" y="261"/>
                    </a:lnTo>
                    <a:lnTo>
                      <a:pt x="423" y="263"/>
                    </a:lnTo>
                    <a:lnTo>
                      <a:pt x="425" y="265"/>
                    </a:lnTo>
                    <a:lnTo>
                      <a:pt x="427" y="267"/>
                    </a:lnTo>
                    <a:lnTo>
                      <a:pt x="429" y="268"/>
                    </a:lnTo>
                    <a:lnTo>
                      <a:pt x="432" y="269"/>
                    </a:lnTo>
                    <a:lnTo>
                      <a:pt x="436" y="269"/>
                    </a:lnTo>
                    <a:lnTo>
                      <a:pt x="660" y="269"/>
                    </a:lnTo>
                    <a:lnTo>
                      <a:pt x="660" y="871"/>
                    </a:lnTo>
                    <a:lnTo>
                      <a:pt x="30" y="871"/>
                    </a:lnTo>
                    <a:close/>
                    <a:moveTo>
                      <a:pt x="450" y="52"/>
                    </a:moveTo>
                    <a:lnTo>
                      <a:pt x="640" y="239"/>
                    </a:lnTo>
                    <a:lnTo>
                      <a:pt x="450" y="239"/>
                    </a:lnTo>
                    <a:lnTo>
                      <a:pt x="450" y="52"/>
                    </a:lnTo>
                    <a:close/>
                    <a:moveTo>
                      <a:pt x="686" y="244"/>
                    </a:moveTo>
                    <a:lnTo>
                      <a:pt x="446" y="4"/>
                    </a:lnTo>
                    <a:lnTo>
                      <a:pt x="444" y="2"/>
                    </a:lnTo>
                    <a:lnTo>
                      <a:pt x="441" y="1"/>
                    </a:lnTo>
                    <a:lnTo>
                      <a:pt x="439" y="0"/>
                    </a:lnTo>
                    <a:lnTo>
                      <a:pt x="43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1" y="9"/>
                    </a:lnTo>
                    <a:lnTo>
                      <a:pt x="0" y="11"/>
                    </a:lnTo>
                    <a:lnTo>
                      <a:pt x="0" y="15"/>
                    </a:lnTo>
                    <a:lnTo>
                      <a:pt x="0" y="886"/>
                    </a:lnTo>
                    <a:lnTo>
                      <a:pt x="0" y="889"/>
                    </a:lnTo>
                    <a:lnTo>
                      <a:pt x="1" y="891"/>
                    </a:lnTo>
                    <a:lnTo>
                      <a:pt x="2" y="894"/>
                    </a:lnTo>
                    <a:lnTo>
                      <a:pt x="4" y="897"/>
                    </a:lnTo>
                    <a:lnTo>
                      <a:pt x="6" y="898"/>
                    </a:lnTo>
                    <a:lnTo>
                      <a:pt x="9" y="900"/>
                    </a:lnTo>
                    <a:lnTo>
                      <a:pt x="12" y="900"/>
                    </a:lnTo>
                    <a:lnTo>
                      <a:pt x="15" y="901"/>
                    </a:lnTo>
                    <a:lnTo>
                      <a:pt x="676" y="901"/>
                    </a:lnTo>
                    <a:lnTo>
                      <a:pt x="678" y="900"/>
                    </a:lnTo>
                    <a:lnTo>
                      <a:pt x="682" y="900"/>
                    </a:lnTo>
                    <a:lnTo>
                      <a:pt x="684" y="898"/>
                    </a:lnTo>
                    <a:lnTo>
                      <a:pt x="686" y="897"/>
                    </a:lnTo>
                    <a:lnTo>
                      <a:pt x="688" y="894"/>
                    </a:lnTo>
                    <a:lnTo>
                      <a:pt x="689" y="891"/>
                    </a:lnTo>
                    <a:lnTo>
                      <a:pt x="690" y="889"/>
                    </a:lnTo>
                    <a:lnTo>
                      <a:pt x="691" y="886"/>
                    </a:lnTo>
                    <a:lnTo>
                      <a:pt x="691" y="254"/>
                    </a:lnTo>
                    <a:lnTo>
                      <a:pt x="689" y="249"/>
                    </a:lnTo>
                    <a:lnTo>
                      <a:pt x="686" y="2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81">
                <a:extLst>
                  <a:ext uri="{FF2B5EF4-FFF2-40B4-BE49-F238E27FC236}">
                    <a16:creationId xmlns:a16="http://schemas.microsoft.com/office/drawing/2014/main" id="{6CC81043-5BD2-4C40-A40D-20977D40A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0763" y="1474788"/>
                <a:ext cx="57150" cy="9525"/>
              </a:xfrm>
              <a:custGeom>
                <a:avLst/>
                <a:gdLst>
                  <a:gd name="T0" fmla="*/ 167 w 182"/>
                  <a:gd name="T1" fmla="*/ 0 h 31"/>
                  <a:gd name="T2" fmla="*/ 15 w 182"/>
                  <a:gd name="T3" fmla="*/ 0 h 31"/>
                  <a:gd name="T4" fmla="*/ 13 w 182"/>
                  <a:gd name="T5" fmla="*/ 1 h 31"/>
                  <a:gd name="T6" fmla="*/ 10 w 182"/>
                  <a:gd name="T7" fmla="*/ 2 h 31"/>
                  <a:gd name="T8" fmla="*/ 8 w 182"/>
                  <a:gd name="T9" fmla="*/ 3 h 31"/>
                  <a:gd name="T10" fmla="*/ 5 w 182"/>
                  <a:gd name="T11" fmla="*/ 6 h 31"/>
                  <a:gd name="T12" fmla="*/ 4 w 182"/>
                  <a:gd name="T13" fmla="*/ 8 h 31"/>
                  <a:gd name="T14" fmla="*/ 1 w 182"/>
                  <a:gd name="T15" fmla="*/ 10 h 31"/>
                  <a:gd name="T16" fmla="*/ 1 w 182"/>
                  <a:gd name="T17" fmla="*/ 13 h 31"/>
                  <a:gd name="T18" fmla="*/ 0 w 182"/>
                  <a:gd name="T19" fmla="*/ 15 h 31"/>
                  <a:gd name="T20" fmla="*/ 1 w 182"/>
                  <a:gd name="T21" fmla="*/ 20 h 31"/>
                  <a:gd name="T22" fmla="*/ 1 w 182"/>
                  <a:gd name="T23" fmla="*/ 22 h 31"/>
                  <a:gd name="T24" fmla="*/ 4 w 182"/>
                  <a:gd name="T25" fmla="*/ 25 h 31"/>
                  <a:gd name="T26" fmla="*/ 5 w 182"/>
                  <a:gd name="T27" fmla="*/ 27 h 31"/>
                  <a:gd name="T28" fmla="*/ 8 w 182"/>
                  <a:gd name="T29" fmla="*/ 28 h 31"/>
                  <a:gd name="T30" fmla="*/ 10 w 182"/>
                  <a:gd name="T31" fmla="*/ 30 h 31"/>
                  <a:gd name="T32" fmla="*/ 13 w 182"/>
                  <a:gd name="T33" fmla="*/ 30 h 31"/>
                  <a:gd name="T34" fmla="*/ 15 w 182"/>
                  <a:gd name="T35" fmla="*/ 31 h 31"/>
                  <a:gd name="T36" fmla="*/ 167 w 182"/>
                  <a:gd name="T37" fmla="*/ 31 h 31"/>
                  <a:gd name="T38" fmla="*/ 171 w 182"/>
                  <a:gd name="T39" fmla="*/ 30 h 31"/>
                  <a:gd name="T40" fmla="*/ 173 w 182"/>
                  <a:gd name="T41" fmla="*/ 30 h 31"/>
                  <a:gd name="T42" fmla="*/ 176 w 182"/>
                  <a:gd name="T43" fmla="*/ 28 h 31"/>
                  <a:gd name="T44" fmla="*/ 178 w 182"/>
                  <a:gd name="T45" fmla="*/ 27 h 31"/>
                  <a:gd name="T46" fmla="*/ 180 w 182"/>
                  <a:gd name="T47" fmla="*/ 25 h 31"/>
                  <a:gd name="T48" fmla="*/ 181 w 182"/>
                  <a:gd name="T49" fmla="*/ 22 h 31"/>
                  <a:gd name="T50" fmla="*/ 182 w 182"/>
                  <a:gd name="T51" fmla="*/ 20 h 31"/>
                  <a:gd name="T52" fmla="*/ 182 w 182"/>
                  <a:gd name="T53" fmla="*/ 15 h 31"/>
                  <a:gd name="T54" fmla="*/ 182 w 182"/>
                  <a:gd name="T55" fmla="*/ 13 h 31"/>
                  <a:gd name="T56" fmla="*/ 181 w 182"/>
                  <a:gd name="T57" fmla="*/ 10 h 31"/>
                  <a:gd name="T58" fmla="*/ 180 w 182"/>
                  <a:gd name="T59" fmla="*/ 8 h 31"/>
                  <a:gd name="T60" fmla="*/ 178 w 182"/>
                  <a:gd name="T61" fmla="*/ 6 h 31"/>
                  <a:gd name="T62" fmla="*/ 176 w 182"/>
                  <a:gd name="T63" fmla="*/ 3 h 31"/>
                  <a:gd name="T64" fmla="*/ 173 w 182"/>
                  <a:gd name="T65" fmla="*/ 2 h 31"/>
                  <a:gd name="T66" fmla="*/ 171 w 182"/>
                  <a:gd name="T67" fmla="*/ 1 h 31"/>
                  <a:gd name="T68" fmla="*/ 167 w 182"/>
                  <a:gd name="T6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2" h="31">
                    <a:moveTo>
                      <a:pt x="167" y="0"/>
                    </a:moveTo>
                    <a:lnTo>
                      <a:pt x="15" y="0"/>
                    </a:lnTo>
                    <a:lnTo>
                      <a:pt x="13" y="1"/>
                    </a:lnTo>
                    <a:lnTo>
                      <a:pt x="10" y="2"/>
                    </a:lnTo>
                    <a:lnTo>
                      <a:pt x="8" y="3"/>
                    </a:lnTo>
                    <a:lnTo>
                      <a:pt x="5" y="6"/>
                    </a:lnTo>
                    <a:lnTo>
                      <a:pt x="4" y="8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20"/>
                    </a:lnTo>
                    <a:lnTo>
                      <a:pt x="1" y="22"/>
                    </a:lnTo>
                    <a:lnTo>
                      <a:pt x="4" y="25"/>
                    </a:lnTo>
                    <a:lnTo>
                      <a:pt x="5" y="27"/>
                    </a:lnTo>
                    <a:lnTo>
                      <a:pt x="8" y="28"/>
                    </a:lnTo>
                    <a:lnTo>
                      <a:pt x="10" y="30"/>
                    </a:lnTo>
                    <a:lnTo>
                      <a:pt x="13" y="30"/>
                    </a:lnTo>
                    <a:lnTo>
                      <a:pt x="15" y="31"/>
                    </a:lnTo>
                    <a:lnTo>
                      <a:pt x="167" y="31"/>
                    </a:lnTo>
                    <a:lnTo>
                      <a:pt x="171" y="30"/>
                    </a:lnTo>
                    <a:lnTo>
                      <a:pt x="173" y="30"/>
                    </a:lnTo>
                    <a:lnTo>
                      <a:pt x="176" y="28"/>
                    </a:lnTo>
                    <a:lnTo>
                      <a:pt x="178" y="27"/>
                    </a:lnTo>
                    <a:lnTo>
                      <a:pt x="180" y="25"/>
                    </a:lnTo>
                    <a:lnTo>
                      <a:pt x="181" y="22"/>
                    </a:lnTo>
                    <a:lnTo>
                      <a:pt x="182" y="20"/>
                    </a:lnTo>
                    <a:lnTo>
                      <a:pt x="182" y="15"/>
                    </a:lnTo>
                    <a:lnTo>
                      <a:pt x="182" y="13"/>
                    </a:lnTo>
                    <a:lnTo>
                      <a:pt x="181" y="10"/>
                    </a:lnTo>
                    <a:lnTo>
                      <a:pt x="180" y="8"/>
                    </a:lnTo>
                    <a:lnTo>
                      <a:pt x="178" y="6"/>
                    </a:lnTo>
                    <a:lnTo>
                      <a:pt x="176" y="3"/>
                    </a:lnTo>
                    <a:lnTo>
                      <a:pt x="173" y="2"/>
                    </a:lnTo>
                    <a:lnTo>
                      <a:pt x="171" y="1"/>
                    </a:lnTo>
                    <a:lnTo>
                      <a:pt x="1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82">
                <a:extLst>
                  <a:ext uri="{FF2B5EF4-FFF2-40B4-BE49-F238E27FC236}">
                    <a16:creationId xmlns:a16="http://schemas.microsoft.com/office/drawing/2014/main" id="{7949045B-9BB1-4BB6-BFC7-BA3F984D8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0763" y="1522413"/>
                <a:ext cx="57150" cy="9525"/>
              </a:xfrm>
              <a:custGeom>
                <a:avLst/>
                <a:gdLst>
                  <a:gd name="T0" fmla="*/ 167 w 182"/>
                  <a:gd name="T1" fmla="*/ 0 h 30"/>
                  <a:gd name="T2" fmla="*/ 15 w 182"/>
                  <a:gd name="T3" fmla="*/ 0 h 30"/>
                  <a:gd name="T4" fmla="*/ 13 w 182"/>
                  <a:gd name="T5" fmla="*/ 0 h 30"/>
                  <a:gd name="T6" fmla="*/ 10 w 182"/>
                  <a:gd name="T7" fmla="*/ 1 h 30"/>
                  <a:gd name="T8" fmla="*/ 8 w 182"/>
                  <a:gd name="T9" fmla="*/ 2 h 30"/>
                  <a:gd name="T10" fmla="*/ 5 w 182"/>
                  <a:gd name="T11" fmla="*/ 4 h 30"/>
                  <a:gd name="T12" fmla="*/ 4 w 182"/>
                  <a:gd name="T13" fmla="*/ 7 h 30"/>
                  <a:gd name="T14" fmla="*/ 1 w 182"/>
                  <a:gd name="T15" fmla="*/ 10 h 30"/>
                  <a:gd name="T16" fmla="*/ 1 w 182"/>
                  <a:gd name="T17" fmla="*/ 12 h 30"/>
                  <a:gd name="T18" fmla="*/ 0 w 182"/>
                  <a:gd name="T19" fmla="*/ 15 h 30"/>
                  <a:gd name="T20" fmla="*/ 1 w 182"/>
                  <a:gd name="T21" fmla="*/ 18 h 30"/>
                  <a:gd name="T22" fmla="*/ 1 w 182"/>
                  <a:gd name="T23" fmla="*/ 22 h 30"/>
                  <a:gd name="T24" fmla="*/ 4 w 182"/>
                  <a:gd name="T25" fmla="*/ 24 h 30"/>
                  <a:gd name="T26" fmla="*/ 5 w 182"/>
                  <a:gd name="T27" fmla="*/ 26 h 30"/>
                  <a:gd name="T28" fmla="*/ 8 w 182"/>
                  <a:gd name="T29" fmla="*/ 28 h 30"/>
                  <a:gd name="T30" fmla="*/ 10 w 182"/>
                  <a:gd name="T31" fmla="*/ 29 h 30"/>
                  <a:gd name="T32" fmla="*/ 13 w 182"/>
                  <a:gd name="T33" fmla="*/ 30 h 30"/>
                  <a:gd name="T34" fmla="*/ 15 w 182"/>
                  <a:gd name="T35" fmla="*/ 30 h 30"/>
                  <a:gd name="T36" fmla="*/ 167 w 182"/>
                  <a:gd name="T37" fmla="*/ 30 h 30"/>
                  <a:gd name="T38" fmla="*/ 171 w 182"/>
                  <a:gd name="T39" fmla="*/ 30 h 30"/>
                  <a:gd name="T40" fmla="*/ 173 w 182"/>
                  <a:gd name="T41" fmla="*/ 29 h 30"/>
                  <a:gd name="T42" fmla="*/ 176 w 182"/>
                  <a:gd name="T43" fmla="*/ 28 h 30"/>
                  <a:gd name="T44" fmla="*/ 178 w 182"/>
                  <a:gd name="T45" fmla="*/ 26 h 30"/>
                  <a:gd name="T46" fmla="*/ 180 w 182"/>
                  <a:gd name="T47" fmla="*/ 24 h 30"/>
                  <a:gd name="T48" fmla="*/ 181 w 182"/>
                  <a:gd name="T49" fmla="*/ 22 h 30"/>
                  <a:gd name="T50" fmla="*/ 182 w 182"/>
                  <a:gd name="T51" fmla="*/ 18 h 30"/>
                  <a:gd name="T52" fmla="*/ 182 w 182"/>
                  <a:gd name="T53" fmla="*/ 15 h 30"/>
                  <a:gd name="T54" fmla="*/ 182 w 182"/>
                  <a:gd name="T55" fmla="*/ 12 h 30"/>
                  <a:gd name="T56" fmla="*/ 181 w 182"/>
                  <a:gd name="T57" fmla="*/ 10 h 30"/>
                  <a:gd name="T58" fmla="*/ 180 w 182"/>
                  <a:gd name="T59" fmla="*/ 7 h 30"/>
                  <a:gd name="T60" fmla="*/ 178 w 182"/>
                  <a:gd name="T61" fmla="*/ 4 h 30"/>
                  <a:gd name="T62" fmla="*/ 176 w 182"/>
                  <a:gd name="T63" fmla="*/ 2 h 30"/>
                  <a:gd name="T64" fmla="*/ 173 w 182"/>
                  <a:gd name="T65" fmla="*/ 1 h 30"/>
                  <a:gd name="T66" fmla="*/ 171 w 182"/>
                  <a:gd name="T67" fmla="*/ 0 h 30"/>
                  <a:gd name="T68" fmla="*/ 167 w 182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2" h="30">
                    <a:moveTo>
                      <a:pt x="167" y="0"/>
                    </a:moveTo>
                    <a:lnTo>
                      <a:pt x="15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4"/>
                    </a:lnTo>
                    <a:lnTo>
                      <a:pt x="4" y="7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1" y="22"/>
                    </a:lnTo>
                    <a:lnTo>
                      <a:pt x="4" y="24"/>
                    </a:lnTo>
                    <a:lnTo>
                      <a:pt x="5" y="26"/>
                    </a:lnTo>
                    <a:lnTo>
                      <a:pt x="8" y="28"/>
                    </a:lnTo>
                    <a:lnTo>
                      <a:pt x="10" y="29"/>
                    </a:lnTo>
                    <a:lnTo>
                      <a:pt x="13" y="30"/>
                    </a:lnTo>
                    <a:lnTo>
                      <a:pt x="15" y="30"/>
                    </a:lnTo>
                    <a:lnTo>
                      <a:pt x="167" y="30"/>
                    </a:lnTo>
                    <a:lnTo>
                      <a:pt x="171" y="30"/>
                    </a:lnTo>
                    <a:lnTo>
                      <a:pt x="173" y="29"/>
                    </a:lnTo>
                    <a:lnTo>
                      <a:pt x="176" y="28"/>
                    </a:lnTo>
                    <a:lnTo>
                      <a:pt x="178" y="26"/>
                    </a:lnTo>
                    <a:lnTo>
                      <a:pt x="180" y="24"/>
                    </a:lnTo>
                    <a:lnTo>
                      <a:pt x="181" y="22"/>
                    </a:lnTo>
                    <a:lnTo>
                      <a:pt x="182" y="18"/>
                    </a:lnTo>
                    <a:lnTo>
                      <a:pt x="182" y="15"/>
                    </a:lnTo>
                    <a:lnTo>
                      <a:pt x="182" y="12"/>
                    </a:lnTo>
                    <a:lnTo>
                      <a:pt x="181" y="10"/>
                    </a:lnTo>
                    <a:lnTo>
                      <a:pt x="180" y="7"/>
                    </a:lnTo>
                    <a:lnTo>
                      <a:pt x="178" y="4"/>
                    </a:lnTo>
                    <a:lnTo>
                      <a:pt x="176" y="2"/>
                    </a:lnTo>
                    <a:lnTo>
                      <a:pt x="173" y="1"/>
                    </a:lnTo>
                    <a:lnTo>
                      <a:pt x="171" y="0"/>
                    </a:lnTo>
                    <a:lnTo>
                      <a:pt x="1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83">
                <a:extLst>
                  <a:ext uri="{FF2B5EF4-FFF2-40B4-BE49-F238E27FC236}">
                    <a16:creationId xmlns:a16="http://schemas.microsoft.com/office/drawing/2014/main" id="{B548CA88-9033-408E-907A-8C5DD8D3C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80763" y="1579563"/>
                <a:ext cx="57150" cy="9525"/>
              </a:xfrm>
              <a:custGeom>
                <a:avLst/>
                <a:gdLst>
                  <a:gd name="T0" fmla="*/ 167 w 182"/>
                  <a:gd name="T1" fmla="*/ 0 h 30"/>
                  <a:gd name="T2" fmla="*/ 15 w 182"/>
                  <a:gd name="T3" fmla="*/ 0 h 30"/>
                  <a:gd name="T4" fmla="*/ 13 w 182"/>
                  <a:gd name="T5" fmla="*/ 1 h 30"/>
                  <a:gd name="T6" fmla="*/ 10 w 182"/>
                  <a:gd name="T7" fmla="*/ 1 h 30"/>
                  <a:gd name="T8" fmla="*/ 8 w 182"/>
                  <a:gd name="T9" fmla="*/ 3 h 30"/>
                  <a:gd name="T10" fmla="*/ 5 w 182"/>
                  <a:gd name="T11" fmla="*/ 5 h 30"/>
                  <a:gd name="T12" fmla="*/ 4 w 182"/>
                  <a:gd name="T13" fmla="*/ 7 h 30"/>
                  <a:gd name="T14" fmla="*/ 1 w 182"/>
                  <a:gd name="T15" fmla="*/ 10 h 30"/>
                  <a:gd name="T16" fmla="*/ 1 w 182"/>
                  <a:gd name="T17" fmla="*/ 13 h 30"/>
                  <a:gd name="T18" fmla="*/ 0 w 182"/>
                  <a:gd name="T19" fmla="*/ 15 h 30"/>
                  <a:gd name="T20" fmla="*/ 1 w 182"/>
                  <a:gd name="T21" fmla="*/ 18 h 30"/>
                  <a:gd name="T22" fmla="*/ 1 w 182"/>
                  <a:gd name="T23" fmla="*/ 21 h 30"/>
                  <a:gd name="T24" fmla="*/ 4 w 182"/>
                  <a:gd name="T25" fmla="*/ 24 h 30"/>
                  <a:gd name="T26" fmla="*/ 5 w 182"/>
                  <a:gd name="T27" fmla="*/ 26 h 30"/>
                  <a:gd name="T28" fmla="*/ 8 w 182"/>
                  <a:gd name="T29" fmla="*/ 28 h 30"/>
                  <a:gd name="T30" fmla="*/ 10 w 182"/>
                  <a:gd name="T31" fmla="*/ 29 h 30"/>
                  <a:gd name="T32" fmla="*/ 13 w 182"/>
                  <a:gd name="T33" fmla="*/ 30 h 30"/>
                  <a:gd name="T34" fmla="*/ 15 w 182"/>
                  <a:gd name="T35" fmla="*/ 30 h 30"/>
                  <a:gd name="T36" fmla="*/ 167 w 182"/>
                  <a:gd name="T37" fmla="*/ 30 h 30"/>
                  <a:gd name="T38" fmla="*/ 171 w 182"/>
                  <a:gd name="T39" fmla="*/ 30 h 30"/>
                  <a:gd name="T40" fmla="*/ 173 w 182"/>
                  <a:gd name="T41" fmla="*/ 29 h 30"/>
                  <a:gd name="T42" fmla="*/ 176 w 182"/>
                  <a:gd name="T43" fmla="*/ 28 h 30"/>
                  <a:gd name="T44" fmla="*/ 178 w 182"/>
                  <a:gd name="T45" fmla="*/ 26 h 30"/>
                  <a:gd name="T46" fmla="*/ 180 w 182"/>
                  <a:gd name="T47" fmla="*/ 24 h 30"/>
                  <a:gd name="T48" fmla="*/ 181 w 182"/>
                  <a:gd name="T49" fmla="*/ 21 h 30"/>
                  <a:gd name="T50" fmla="*/ 182 w 182"/>
                  <a:gd name="T51" fmla="*/ 18 h 30"/>
                  <a:gd name="T52" fmla="*/ 182 w 182"/>
                  <a:gd name="T53" fmla="*/ 15 h 30"/>
                  <a:gd name="T54" fmla="*/ 182 w 182"/>
                  <a:gd name="T55" fmla="*/ 13 h 30"/>
                  <a:gd name="T56" fmla="*/ 181 w 182"/>
                  <a:gd name="T57" fmla="*/ 10 h 30"/>
                  <a:gd name="T58" fmla="*/ 180 w 182"/>
                  <a:gd name="T59" fmla="*/ 7 h 30"/>
                  <a:gd name="T60" fmla="*/ 178 w 182"/>
                  <a:gd name="T61" fmla="*/ 5 h 30"/>
                  <a:gd name="T62" fmla="*/ 176 w 182"/>
                  <a:gd name="T63" fmla="*/ 3 h 30"/>
                  <a:gd name="T64" fmla="*/ 173 w 182"/>
                  <a:gd name="T65" fmla="*/ 1 h 30"/>
                  <a:gd name="T66" fmla="*/ 171 w 182"/>
                  <a:gd name="T67" fmla="*/ 1 h 30"/>
                  <a:gd name="T68" fmla="*/ 167 w 182"/>
                  <a:gd name="T6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2" h="30">
                    <a:moveTo>
                      <a:pt x="167" y="0"/>
                    </a:moveTo>
                    <a:lnTo>
                      <a:pt x="15" y="0"/>
                    </a:lnTo>
                    <a:lnTo>
                      <a:pt x="13" y="1"/>
                    </a:lnTo>
                    <a:lnTo>
                      <a:pt x="10" y="1"/>
                    </a:lnTo>
                    <a:lnTo>
                      <a:pt x="8" y="3"/>
                    </a:lnTo>
                    <a:lnTo>
                      <a:pt x="5" y="5"/>
                    </a:lnTo>
                    <a:lnTo>
                      <a:pt x="4" y="7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1" y="18"/>
                    </a:lnTo>
                    <a:lnTo>
                      <a:pt x="1" y="21"/>
                    </a:lnTo>
                    <a:lnTo>
                      <a:pt x="4" y="24"/>
                    </a:lnTo>
                    <a:lnTo>
                      <a:pt x="5" y="26"/>
                    </a:lnTo>
                    <a:lnTo>
                      <a:pt x="8" y="28"/>
                    </a:lnTo>
                    <a:lnTo>
                      <a:pt x="10" y="29"/>
                    </a:lnTo>
                    <a:lnTo>
                      <a:pt x="13" y="30"/>
                    </a:lnTo>
                    <a:lnTo>
                      <a:pt x="15" y="30"/>
                    </a:lnTo>
                    <a:lnTo>
                      <a:pt x="167" y="30"/>
                    </a:lnTo>
                    <a:lnTo>
                      <a:pt x="171" y="30"/>
                    </a:lnTo>
                    <a:lnTo>
                      <a:pt x="173" y="29"/>
                    </a:lnTo>
                    <a:lnTo>
                      <a:pt x="176" y="28"/>
                    </a:lnTo>
                    <a:lnTo>
                      <a:pt x="178" y="26"/>
                    </a:lnTo>
                    <a:lnTo>
                      <a:pt x="180" y="24"/>
                    </a:lnTo>
                    <a:lnTo>
                      <a:pt x="181" y="21"/>
                    </a:lnTo>
                    <a:lnTo>
                      <a:pt x="182" y="18"/>
                    </a:lnTo>
                    <a:lnTo>
                      <a:pt x="182" y="15"/>
                    </a:lnTo>
                    <a:lnTo>
                      <a:pt x="182" y="13"/>
                    </a:lnTo>
                    <a:lnTo>
                      <a:pt x="181" y="10"/>
                    </a:lnTo>
                    <a:lnTo>
                      <a:pt x="180" y="7"/>
                    </a:lnTo>
                    <a:lnTo>
                      <a:pt x="178" y="5"/>
                    </a:lnTo>
                    <a:lnTo>
                      <a:pt x="176" y="3"/>
                    </a:lnTo>
                    <a:lnTo>
                      <a:pt x="173" y="1"/>
                    </a:lnTo>
                    <a:lnTo>
                      <a:pt x="171" y="1"/>
                    </a:lnTo>
                    <a:lnTo>
                      <a:pt x="1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84">
                <a:extLst>
                  <a:ext uri="{FF2B5EF4-FFF2-40B4-BE49-F238E27FC236}">
                    <a16:creationId xmlns:a16="http://schemas.microsoft.com/office/drawing/2014/main" id="{CDF3DDF3-4D8C-48E2-8077-155779006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9325" y="1450976"/>
                <a:ext cx="57150" cy="39688"/>
              </a:xfrm>
              <a:custGeom>
                <a:avLst/>
                <a:gdLst>
                  <a:gd name="T0" fmla="*/ 156 w 181"/>
                  <a:gd name="T1" fmla="*/ 4 h 126"/>
                  <a:gd name="T2" fmla="*/ 71 w 181"/>
                  <a:gd name="T3" fmla="*/ 88 h 126"/>
                  <a:gd name="T4" fmla="*/ 25 w 181"/>
                  <a:gd name="T5" fmla="*/ 43 h 126"/>
                  <a:gd name="T6" fmla="*/ 23 w 181"/>
                  <a:gd name="T7" fmla="*/ 41 h 126"/>
                  <a:gd name="T8" fmla="*/ 20 w 181"/>
                  <a:gd name="T9" fmla="*/ 39 h 126"/>
                  <a:gd name="T10" fmla="*/ 18 w 181"/>
                  <a:gd name="T11" fmla="*/ 39 h 126"/>
                  <a:gd name="T12" fmla="*/ 15 w 181"/>
                  <a:gd name="T13" fmla="*/ 38 h 126"/>
                  <a:gd name="T14" fmla="*/ 11 w 181"/>
                  <a:gd name="T15" fmla="*/ 39 h 126"/>
                  <a:gd name="T16" fmla="*/ 9 w 181"/>
                  <a:gd name="T17" fmla="*/ 39 h 126"/>
                  <a:gd name="T18" fmla="*/ 6 w 181"/>
                  <a:gd name="T19" fmla="*/ 41 h 126"/>
                  <a:gd name="T20" fmla="*/ 4 w 181"/>
                  <a:gd name="T21" fmla="*/ 43 h 126"/>
                  <a:gd name="T22" fmla="*/ 2 w 181"/>
                  <a:gd name="T23" fmla="*/ 45 h 126"/>
                  <a:gd name="T24" fmla="*/ 1 w 181"/>
                  <a:gd name="T25" fmla="*/ 47 h 126"/>
                  <a:gd name="T26" fmla="*/ 0 w 181"/>
                  <a:gd name="T27" fmla="*/ 51 h 126"/>
                  <a:gd name="T28" fmla="*/ 0 w 181"/>
                  <a:gd name="T29" fmla="*/ 53 h 126"/>
                  <a:gd name="T30" fmla="*/ 0 w 181"/>
                  <a:gd name="T31" fmla="*/ 56 h 126"/>
                  <a:gd name="T32" fmla="*/ 1 w 181"/>
                  <a:gd name="T33" fmla="*/ 59 h 126"/>
                  <a:gd name="T34" fmla="*/ 2 w 181"/>
                  <a:gd name="T35" fmla="*/ 61 h 126"/>
                  <a:gd name="T36" fmla="*/ 4 w 181"/>
                  <a:gd name="T37" fmla="*/ 63 h 126"/>
                  <a:gd name="T38" fmla="*/ 61 w 181"/>
                  <a:gd name="T39" fmla="*/ 121 h 126"/>
                  <a:gd name="T40" fmla="*/ 63 w 181"/>
                  <a:gd name="T41" fmla="*/ 122 h 126"/>
                  <a:gd name="T42" fmla="*/ 66 w 181"/>
                  <a:gd name="T43" fmla="*/ 124 h 126"/>
                  <a:gd name="T44" fmla="*/ 68 w 181"/>
                  <a:gd name="T45" fmla="*/ 126 h 126"/>
                  <a:gd name="T46" fmla="*/ 71 w 181"/>
                  <a:gd name="T47" fmla="*/ 126 h 126"/>
                  <a:gd name="T48" fmla="*/ 74 w 181"/>
                  <a:gd name="T49" fmla="*/ 126 h 126"/>
                  <a:gd name="T50" fmla="*/ 77 w 181"/>
                  <a:gd name="T51" fmla="*/ 124 h 126"/>
                  <a:gd name="T52" fmla="*/ 80 w 181"/>
                  <a:gd name="T53" fmla="*/ 122 h 126"/>
                  <a:gd name="T54" fmla="*/ 82 w 181"/>
                  <a:gd name="T55" fmla="*/ 121 h 126"/>
                  <a:gd name="T56" fmla="*/ 176 w 181"/>
                  <a:gd name="T57" fmla="*/ 26 h 126"/>
                  <a:gd name="T58" fmla="*/ 178 w 181"/>
                  <a:gd name="T59" fmla="*/ 24 h 126"/>
                  <a:gd name="T60" fmla="*/ 180 w 181"/>
                  <a:gd name="T61" fmla="*/ 21 h 126"/>
                  <a:gd name="T62" fmla="*/ 180 w 181"/>
                  <a:gd name="T63" fmla="*/ 17 h 126"/>
                  <a:gd name="T64" fmla="*/ 181 w 181"/>
                  <a:gd name="T65" fmla="*/ 15 h 126"/>
                  <a:gd name="T66" fmla="*/ 180 w 181"/>
                  <a:gd name="T67" fmla="*/ 12 h 126"/>
                  <a:gd name="T68" fmla="*/ 180 w 181"/>
                  <a:gd name="T69" fmla="*/ 9 h 126"/>
                  <a:gd name="T70" fmla="*/ 178 w 181"/>
                  <a:gd name="T71" fmla="*/ 6 h 126"/>
                  <a:gd name="T72" fmla="*/ 176 w 181"/>
                  <a:gd name="T73" fmla="*/ 4 h 126"/>
                  <a:gd name="T74" fmla="*/ 172 w 181"/>
                  <a:gd name="T75" fmla="*/ 1 h 126"/>
                  <a:gd name="T76" fmla="*/ 166 w 181"/>
                  <a:gd name="T77" fmla="*/ 0 h 126"/>
                  <a:gd name="T78" fmla="*/ 160 w 181"/>
                  <a:gd name="T79" fmla="*/ 1 h 126"/>
                  <a:gd name="T80" fmla="*/ 156 w 181"/>
                  <a:gd name="T81" fmla="*/ 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1" h="126">
                    <a:moveTo>
                      <a:pt x="156" y="4"/>
                    </a:moveTo>
                    <a:lnTo>
                      <a:pt x="71" y="88"/>
                    </a:lnTo>
                    <a:lnTo>
                      <a:pt x="25" y="43"/>
                    </a:lnTo>
                    <a:lnTo>
                      <a:pt x="23" y="41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5" y="38"/>
                    </a:lnTo>
                    <a:lnTo>
                      <a:pt x="11" y="39"/>
                    </a:lnTo>
                    <a:lnTo>
                      <a:pt x="9" y="39"/>
                    </a:lnTo>
                    <a:lnTo>
                      <a:pt x="6" y="41"/>
                    </a:lnTo>
                    <a:lnTo>
                      <a:pt x="4" y="43"/>
                    </a:lnTo>
                    <a:lnTo>
                      <a:pt x="2" y="45"/>
                    </a:lnTo>
                    <a:lnTo>
                      <a:pt x="1" y="47"/>
                    </a:lnTo>
                    <a:lnTo>
                      <a:pt x="0" y="51"/>
                    </a:lnTo>
                    <a:lnTo>
                      <a:pt x="0" y="53"/>
                    </a:lnTo>
                    <a:lnTo>
                      <a:pt x="0" y="56"/>
                    </a:lnTo>
                    <a:lnTo>
                      <a:pt x="1" y="59"/>
                    </a:lnTo>
                    <a:lnTo>
                      <a:pt x="2" y="61"/>
                    </a:lnTo>
                    <a:lnTo>
                      <a:pt x="4" y="63"/>
                    </a:lnTo>
                    <a:lnTo>
                      <a:pt x="61" y="121"/>
                    </a:lnTo>
                    <a:lnTo>
                      <a:pt x="63" y="122"/>
                    </a:lnTo>
                    <a:lnTo>
                      <a:pt x="66" y="124"/>
                    </a:lnTo>
                    <a:lnTo>
                      <a:pt x="68" y="126"/>
                    </a:lnTo>
                    <a:lnTo>
                      <a:pt x="71" y="126"/>
                    </a:lnTo>
                    <a:lnTo>
                      <a:pt x="74" y="126"/>
                    </a:lnTo>
                    <a:lnTo>
                      <a:pt x="77" y="124"/>
                    </a:lnTo>
                    <a:lnTo>
                      <a:pt x="80" y="122"/>
                    </a:lnTo>
                    <a:lnTo>
                      <a:pt x="82" y="121"/>
                    </a:lnTo>
                    <a:lnTo>
                      <a:pt x="176" y="26"/>
                    </a:lnTo>
                    <a:lnTo>
                      <a:pt x="178" y="24"/>
                    </a:lnTo>
                    <a:lnTo>
                      <a:pt x="180" y="21"/>
                    </a:lnTo>
                    <a:lnTo>
                      <a:pt x="180" y="17"/>
                    </a:lnTo>
                    <a:lnTo>
                      <a:pt x="181" y="15"/>
                    </a:lnTo>
                    <a:lnTo>
                      <a:pt x="180" y="12"/>
                    </a:lnTo>
                    <a:lnTo>
                      <a:pt x="180" y="9"/>
                    </a:lnTo>
                    <a:lnTo>
                      <a:pt x="178" y="6"/>
                    </a:lnTo>
                    <a:lnTo>
                      <a:pt x="176" y="4"/>
                    </a:lnTo>
                    <a:lnTo>
                      <a:pt x="172" y="1"/>
                    </a:lnTo>
                    <a:lnTo>
                      <a:pt x="166" y="0"/>
                    </a:lnTo>
                    <a:lnTo>
                      <a:pt x="160" y="1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85">
                <a:extLst>
                  <a:ext uri="{FF2B5EF4-FFF2-40B4-BE49-F238E27FC236}">
                    <a16:creationId xmlns:a16="http://schemas.microsoft.com/office/drawing/2014/main" id="{326F0A5E-B86E-48ED-B525-9CB34FA17A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9325" y="1504951"/>
                <a:ext cx="57150" cy="39688"/>
              </a:xfrm>
              <a:custGeom>
                <a:avLst/>
                <a:gdLst>
                  <a:gd name="T0" fmla="*/ 156 w 181"/>
                  <a:gd name="T1" fmla="*/ 4 h 124"/>
                  <a:gd name="T2" fmla="*/ 71 w 181"/>
                  <a:gd name="T3" fmla="*/ 88 h 124"/>
                  <a:gd name="T4" fmla="*/ 25 w 181"/>
                  <a:gd name="T5" fmla="*/ 41 h 124"/>
                  <a:gd name="T6" fmla="*/ 23 w 181"/>
                  <a:gd name="T7" fmla="*/ 39 h 124"/>
                  <a:gd name="T8" fmla="*/ 20 w 181"/>
                  <a:gd name="T9" fmla="*/ 38 h 124"/>
                  <a:gd name="T10" fmla="*/ 18 w 181"/>
                  <a:gd name="T11" fmla="*/ 37 h 124"/>
                  <a:gd name="T12" fmla="*/ 15 w 181"/>
                  <a:gd name="T13" fmla="*/ 37 h 124"/>
                  <a:gd name="T14" fmla="*/ 11 w 181"/>
                  <a:gd name="T15" fmla="*/ 37 h 124"/>
                  <a:gd name="T16" fmla="*/ 9 w 181"/>
                  <a:gd name="T17" fmla="*/ 38 h 124"/>
                  <a:gd name="T18" fmla="*/ 6 w 181"/>
                  <a:gd name="T19" fmla="*/ 39 h 124"/>
                  <a:gd name="T20" fmla="*/ 4 w 181"/>
                  <a:gd name="T21" fmla="*/ 41 h 124"/>
                  <a:gd name="T22" fmla="*/ 2 w 181"/>
                  <a:gd name="T23" fmla="*/ 43 h 124"/>
                  <a:gd name="T24" fmla="*/ 1 w 181"/>
                  <a:gd name="T25" fmla="*/ 47 h 124"/>
                  <a:gd name="T26" fmla="*/ 0 w 181"/>
                  <a:gd name="T27" fmla="*/ 49 h 124"/>
                  <a:gd name="T28" fmla="*/ 0 w 181"/>
                  <a:gd name="T29" fmla="*/ 52 h 124"/>
                  <a:gd name="T30" fmla="*/ 0 w 181"/>
                  <a:gd name="T31" fmla="*/ 55 h 124"/>
                  <a:gd name="T32" fmla="*/ 1 w 181"/>
                  <a:gd name="T33" fmla="*/ 57 h 124"/>
                  <a:gd name="T34" fmla="*/ 2 w 181"/>
                  <a:gd name="T35" fmla="*/ 61 h 124"/>
                  <a:gd name="T36" fmla="*/ 4 w 181"/>
                  <a:gd name="T37" fmla="*/ 63 h 124"/>
                  <a:gd name="T38" fmla="*/ 61 w 181"/>
                  <a:gd name="T39" fmla="*/ 119 h 124"/>
                  <a:gd name="T40" fmla="*/ 63 w 181"/>
                  <a:gd name="T41" fmla="*/ 122 h 124"/>
                  <a:gd name="T42" fmla="*/ 66 w 181"/>
                  <a:gd name="T43" fmla="*/ 123 h 124"/>
                  <a:gd name="T44" fmla="*/ 68 w 181"/>
                  <a:gd name="T45" fmla="*/ 124 h 124"/>
                  <a:gd name="T46" fmla="*/ 71 w 181"/>
                  <a:gd name="T47" fmla="*/ 124 h 124"/>
                  <a:gd name="T48" fmla="*/ 74 w 181"/>
                  <a:gd name="T49" fmla="*/ 124 h 124"/>
                  <a:gd name="T50" fmla="*/ 77 w 181"/>
                  <a:gd name="T51" fmla="*/ 123 h 124"/>
                  <a:gd name="T52" fmla="*/ 80 w 181"/>
                  <a:gd name="T53" fmla="*/ 122 h 124"/>
                  <a:gd name="T54" fmla="*/ 82 w 181"/>
                  <a:gd name="T55" fmla="*/ 119 h 124"/>
                  <a:gd name="T56" fmla="*/ 176 w 181"/>
                  <a:gd name="T57" fmla="*/ 25 h 124"/>
                  <a:gd name="T58" fmla="*/ 178 w 181"/>
                  <a:gd name="T59" fmla="*/ 23 h 124"/>
                  <a:gd name="T60" fmla="*/ 180 w 181"/>
                  <a:gd name="T61" fmla="*/ 20 h 124"/>
                  <a:gd name="T62" fmla="*/ 180 w 181"/>
                  <a:gd name="T63" fmla="*/ 18 h 124"/>
                  <a:gd name="T64" fmla="*/ 181 w 181"/>
                  <a:gd name="T65" fmla="*/ 14 h 124"/>
                  <a:gd name="T66" fmla="*/ 180 w 181"/>
                  <a:gd name="T67" fmla="*/ 11 h 124"/>
                  <a:gd name="T68" fmla="*/ 180 w 181"/>
                  <a:gd name="T69" fmla="*/ 9 h 124"/>
                  <a:gd name="T70" fmla="*/ 178 w 181"/>
                  <a:gd name="T71" fmla="*/ 6 h 124"/>
                  <a:gd name="T72" fmla="*/ 176 w 181"/>
                  <a:gd name="T73" fmla="*/ 4 h 124"/>
                  <a:gd name="T74" fmla="*/ 174 w 181"/>
                  <a:gd name="T75" fmla="*/ 2 h 124"/>
                  <a:gd name="T76" fmla="*/ 172 w 181"/>
                  <a:gd name="T77" fmla="*/ 1 h 124"/>
                  <a:gd name="T78" fmla="*/ 169 w 181"/>
                  <a:gd name="T79" fmla="*/ 0 h 124"/>
                  <a:gd name="T80" fmla="*/ 166 w 181"/>
                  <a:gd name="T81" fmla="*/ 0 h 124"/>
                  <a:gd name="T82" fmla="*/ 163 w 181"/>
                  <a:gd name="T83" fmla="*/ 0 h 124"/>
                  <a:gd name="T84" fmla="*/ 160 w 181"/>
                  <a:gd name="T85" fmla="*/ 1 h 124"/>
                  <a:gd name="T86" fmla="*/ 158 w 181"/>
                  <a:gd name="T87" fmla="*/ 2 h 124"/>
                  <a:gd name="T88" fmla="*/ 156 w 181"/>
                  <a:gd name="T89" fmla="*/ 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1" h="124">
                    <a:moveTo>
                      <a:pt x="156" y="4"/>
                    </a:moveTo>
                    <a:lnTo>
                      <a:pt x="71" y="88"/>
                    </a:lnTo>
                    <a:lnTo>
                      <a:pt x="25" y="41"/>
                    </a:lnTo>
                    <a:lnTo>
                      <a:pt x="23" y="39"/>
                    </a:lnTo>
                    <a:lnTo>
                      <a:pt x="20" y="38"/>
                    </a:lnTo>
                    <a:lnTo>
                      <a:pt x="18" y="37"/>
                    </a:lnTo>
                    <a:lnTo>
                      <a:pt x="15" y="37"/>
                    </a:lnTo>
                    <a:lnTo>
                      <a:pt x="11" y="37"/>
                    </a:lnTo>
                    <a:lnTo>
                      <a:pt x="9" y="38"/>
                    </a:lnTo>
                    <a:lnTo>
                      <a:pt x="6" y="39"/>
                    </a:lnTo>
                    <a:lnTo>
                      <a:pt x="4" y="41"/>
                    </a:lnTo>
                    <a:lnTo>
                      <a:pt x="2" y="43"/>
                    </a:lnTo>
                    <a:lnTo>
                      <a:pt x="1" y="47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0" y="55"/>
                    </a:lnTo>
                    <a:lnTo>
                      <a:pt x="1" y="57"/>
                    </a:lnTo>
                    <a:lnTo>
                      <a:pt x="2" y="61"/>
                    </a:lnTo>
                    <a:lnTo>
                      <a:pt x="4" y="63"/>
                    </a:lnTo>
                    <a:lnTo>
                      <a:pt x="61" y="119"/>
                    </a:lnTo>
                    <a:lnTo>
                      <a:pt x="63" y="122"/>
                    </a:lnTo>
                    <a:lnTo>
                      <a:pt x="66" y="123"/>
                    </a:lnTo>
                    <a:lnTo>
                      <a:pt x="68" y="124"/>
                    </a:lnTo>
                    <a:lnTo>
                      <a:pt x="71" y="124"/>
                    </a:lnTo>
                    <a:lnTo>
                      <a:pt x="74" y="124"/>
                    </a:lnTo>
                    <a:lnTo>
                      <a:pt x="77" y="123"/>
                    </a:lnTo>
                    <a:lnTo>
                      <a:pt x="80" y="122"/>
                    </a:lnTo>
                    <a:lnTo>
                      <a:pt x="82" y="119"/>
                    </a:lnTo>
                    <a:lnTo>
                      <a:pt x="176" y="25"/>
                    </a:lnTo>
                    <a:lnTo>
                      <a:pt x="178" y="23"/>
                    </a:lnTo>
                    <a:lnTo>
                      <a:pt x="180" y="20"/>
                    </a:lnTo>
                    <a:lnTo>
                      <a:pt x="180" y="18"/>
                    </a:lnTo>
                    <a:lnTo>
                      <a:pt x="181" y="14"/>
                    </a:lnTo>
                    <a:lnTo>
                      <a:pt x="180" y="11"/>
                    </a:lnTo>
                    <a:lnTo>
                      <a:pt x="180" y="9"/>
                    </a:lnTo>
                    <a:lnTo>
                      <a:pt x="178" y="6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9" y="0"/>
                    </a:lnTo>
                    <a:lnTo>
                      <a:pt x="166" y="0"/>
                    </a:lnTo>
                    <a:lnTo>
                      <a:pt x="163" y="0"/>
                    </a:lnTo>
                    <a:lnTo>
                      <a:pt x="160" y="1"/>
                    </a:lnTo>
                    <a:lnTo>
                      <a:pt x="158" y="2"/>
                    </a:lnTo>
                    <a:lnTo>
                      <a:pt x="15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86">
                <a:extLst>
                  <a:ext uri="{FF2B5EF4-FFF2-40B4-BE49-F238E27FC236}">
                    <a16:creationId xmlns:a16="http://schemas.microsoft.com/office/drawing/2014/main" id="{EF9F25CA-E28A-4BF7-99C3-5E195807D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09325" y="1558926"/>
                <a:ext cx="57150" cy="39688"/>
              </a:xfrm>
              <a:custGeom>
                <a:avLst/>
                <a:gdLst>
                  <a:gd name="T0" fmla="*/ 156 w 181"/>
                  <a:gd name="T1" fmla="*/ 5 h 126"/>
                  <a:gd name="T2" fmla="*/ 71 w 181"/>
                  <a:gd name="T3" fmla="*/ 88 h 126"/>
                  <a:gd name="T4" fmla="*/ 25 w 181"/>
                  <a:gd name="T5" fmla="*/ 43 h 126"/>
                  <a:gd name="T6" fmla="*/ 23 w 181"/>
                  <a:gd name="T7" fmla="*/ 41 h 126"/>
                  <a:gd name="T8" fmla="*/ 20 w 181"/>
                  <a:gd name="T9" fmla="*/ 40 h 126"/>
                  <a:gd name="T10" fmla="*/ 18 w 181"/>
                  <a:gd name="T11" fmla="*/ 39 h 126"/>
                  <a:gd name="T12" fmla="*/ 15 w 181"/>
                  <a:gd name="T13" fmla="*/ 39 h 126"/>
                  <a:gd name="T14" fmla="*/ 11 w 181"/>
                  <a:gd name="T15" fmla="*/ 39 h 126"/>
                  <a:gd name="T16" fmla="*/ 9 w 181"/>
                  <a:gd name="T17" fmla="*/ 40 h 126"/>
                  <a:gd name="T18" fmla="*/ 6 w 181"/>
                  <a:gd name="T19" fmla="*/ 41 h 126"/>
                  <a:gd name="T20" fmla="*/ 4 w 181"/>
                  <a:gd name="T21" fmla="*/ 43 h 126"/>
                  <a:gd name="T22" fmla="*/ 2 w 181"/>
                  <a:gd name="T23" fmla="*/ 46 h 126"/>
                  <a:gd name="T24" fmla="*/ 1 w 181"/>
                  <a:gd name="T25" fmla="*/ 49 h 126"/>
                  <a:gd name="T26" fmla="*/ 0 w 181"/>
                  <a:gd name="T27" fmla="*/ 51 h 126"/>
                  <a:gd name="T28" fmla="*/ 0 w 181"/>
                  <a:gd name="T29" fmla="*/ 54 h 126"/>
                  <a:gd name="T30" fmla="*/ 0 w 181"/>
                  <a:gd name="T31" fmla="*/ 57 h 126"/>
                  <a:gd name="T32" fmla="*/ 1 w 181"/>
                  <a:gd name="T33" fmla="*/ 60 h 126"/>
                  <a:gd name="T34" fmla="*/ 2 w 181"/>
                  <a:gd name="T35" fmla="*/ 63 h 126"/>
                  <a:gd name="T36" fmla="*/ 4 w 181"/>
                  <a:gd name="T37" fmla="*/ 65 h 126"/>
                  <a:gd name="T38" fmla="*/ 61 w 181"/>
                  <a:gd name="T39" fmla="*/ 122 h 126"/>
                  <a:gd name="T40" fmla="*/ 63 w 181"/>
                  <a:gd name="T41" fmla="*/ 124 h 126"/>
                  <a:gd name="T42" fmla="*/ 66 w 181"/>
                  <a:gd name="T43" fmla="*/ 125 h 126"/>
                  <a:gd name="T44" fmla="*/ 68 w 181"/>
                  <a:gd name="T45" fmla="*/ 126 h 126"/>
                  <a:gd name="T46" fmla="*/ 71 w 181"/>
                  <a:gd name="T47" fmla="*/ 126 h 126"/>
                  <a:gd name="T48" fmla="*/ 74 w 181"/>
                  <a:gd name="T49" fmla="*/ 126 h 126"/>
                  <a:gd name="T50" fmla="*/ 77 w 181"/>
                  <a:gd name="T51" fmla="*/ 125 h 126"/>
                  <a:gd name="T52" fmla="*/ 80 w 181"/>
                  <a:gd name="T53" fmla="*/ 124 h 126"/>
                  <a:gd name="T54" fmla="*/ 82 w 181"/>
                  <a:gd name="T55" fmla="*/ 122 h 126"/>
                  <a:gd name="T56" fmla="*/ 176 w 181"/>
                  <a:gd name="T57" fmla="*/ 27 h 126"/>
                  <a:gd name="T58" fmla="*/ 178 w 181"/>
                  <a:gd name="T59" fmla="*/ 24 h 126"/>
                  <a:gd name="T60" fmla="*/ 180 w 181"/>
                  <a:gd name="T61" fmla="*/ 22 h 126"/>
                  <a:gd name="T62" fmla="*/ 180 w 181"/>
                  <a:gd name="T63" fmla="*/ 19 h 126"/>
                  <a:gd name="T64" fmla="*/ 181 w 181"/>
                  <a:gd name="T65" fmla="*/ 16 h 126"/>
                  <a:gd name="T66" fmla="*/ 180 w 181"/>
                  <a:gd name="T67" fmla="*/ 12 h 126"/>
                  <a:gd name="T68" fmla="*/ 180 w 181"/>
                  <a:gd name="T69" fmla="*/ 10 h 126"/>
                  <a:gd name="T70" fmla="*/ 178 w 181"/>
                  <a:gd name="T71" fmla="*/ 7 h 126"/>
                  <a:gd name="T72" fmla="*/ 176 w 181"/>
                  <a:gd name="T73" fmla="*/ 5 h 126"/>
                  <a:gd name="T74" fmla="*/ 174 w 181"/>
                  <a:gd name="T75" fmla="*/ 3 h 126"/>
                  <a:gd name="T76" fmla="*/ 172 w 181"/>
                  <a:gd name="T77" fmla="*/ 2 h 126"/>
                  <a:gd name="T78" fmla="*/ 169 w 181"/>
                  <a:gd name="T79" fmla="*/ 1 h 126"/>
                  <a:gd name="T80" fmla="*/ 166 w 181"/>
                  <a:gd name="T81" fmla="*/ 0 h 126"/>
                  <a:gd name="T82" fmla="*/ 163 w 181"/>
                  <a:gd name="T83" fmla="*/ 1 h 126"/>
                  <a:gd name="T84" fmla="*/ 160 w 181"/>
                  <a:gd name="T85" fmla="*/ 2 h 126"/>
                  <a:gd name="T86" fmla="*/ 158 w 181"/>
                  <a:gd name="T87" fmla="*/ 3 h 126"/>
                  <a:gd name="T88" fmla="*/ 156 w 181"/>
                  <a:gd name="T89" fmla="*/ 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1" h="126">
                    <a:moveTo>
                      <a:pt x="156" y="5"/>
                    </a:moveTo>
                    <a:lnTo>
                      <a:pt x="71" y="88"/>
                    </a:lnTo>
                    <a:lnTo>
                      <a:pt x="25" y="43"/>
                    </a:lnTo>
                    <a:lnTo>
                      <a:pt x="23" y="41"/>
                    </a:lnTo>
                    <a:lnTo>
                      <a:pt x="20" y="40"/>
                    </a:lnTo>
                    <a:lnTo>
                      <a:pt x="18" y="39"/>
                    </a:lnTo>
                    <a:lnTo>
                      <a:pt x="15" y="39"/>
                    </a:lnTo>
                    <a:lnTo>
                      <a:pt x="11" y="39"/>
                    </a:lnTo>
                    <a:lnTo>
                      <a:pt x="9" y="40"/>
                    </a:lnTo>
                    <a:lnTo>
                      <a:pt x="6" y="41"/>
                    </a:lnTo>
                    <a:lnTo>
                      <a:pt x="4" y="43"/>
                    </a:lnTo>
                    <a:lnTo>
                      <a:pt x="2" y="46"/>
                    </a:lnTo>
                    <a:lnTo>
                      <a:pt x="1" y="49"/>
                    </a:lnTo>
                    <a:lnTo>
                      <a:pt x="0" y="51"/>
                    </a:lnTo>
                    <a:lnTo>
                      <a:pt x="0" y="54"/>
                    </a:lnTo>
                    <a:lnTo>
                      <a:pt x="0" y="57"/>
                    </a:lnTo>
                    <a:lnTo>
                      <a:pt x="1" y="60"/>
                    </a:lnTo>
                    <a:lnTo>
                      <a:pt x="2" y="63"/>
                    </a:lnTo>
                    <a:lnTo>
                      <a:pt x="4" y="65"/>
                    </a:lnTo>
                    <a:lnTo>
                      <a:pt x="61" y="122"/>
                    </a:lnTo>
                    <a:lnTo>
                      <a:pt x="63" y="124"/>
                    </a:lnTo>
                    <a:lnTo>
                      <a:pt x="66" y="125"/>
                    </a:lnTo>
                    <a:lnTo>
                      <a:pt x="68" y="126"/>
                    </a:lnTo>
                    <a:lnTo>
                      <a:pt x="71" y="126"/>
                    </a:lnTo>
                    <a:lnTo>
                      <a:pt x="74" y="126"/>
                    </a:lnTo>
                    <a:lnTo>
                      <a:pt x="77" y="125"/>
                    </a:lnTo>
                    <a:lnTo>
                      <a:pt x="80" y="124"/>
                    </a:lnTo>
                    <a:lnTo>
                      <a:pt x="82" y="122"/>
                    </a:lnTo>
                    <a:lnTo>
                      <a:pt x="176" y="27"/>
                    </a:lnTo>
                    <a:lnTo>
                      <a:pt x="178" y="24"/>
                    </a:lnTo>
                    <a:lnTo>
                      <a:pt x="180" y="22"/>
                    </a:lnTo>
                    <a:lnTo>
                      <a:pt x="180" y="19"/>
                    </a:lnTo>
                    <a:lnTo>
                      <a:pt x="181" y="16"/>
                    </a:lnTo>
                    <a:lnTo>
                      <a:pt x="180" y="12"/>
                    </a:lnTo>
                    <a:lnTo>
                      <a:pt x="180" y="10"/>
                    </a:lnTo>
                    <a:lnTo>
                      <a:pt x="178" y="7"/>
                    </a:lnTo>
                    <a:lnTo>
                      <a:pt x="176" y="5"/>
                    </a:lnTo>
                    <a:lnTo>
                      <a:pt x="174" y="3"/>
                    </a:lnTo>
                    <a:lnTo>
                      <a:pt x="172" y="2"/>
                    </a:lnTo>
                    <a:lnTo>
                      <a:pt x="169" y="1"/>
                    </a:lnTo>
                    <a:lnTo>
                      <a:pt x="166" y="0"/>
                    </a:lnTo>
                    <a:lnTo>
                      <a:pt x="163" y="1"/>
                    </a:lnTo>
                    <a:lnTo>
                      <a:pt x="160" y="2"/>
                    </a:lnTo>
                    <a:lnTo>
                      <a:pt x="158" y="3"/>
                    </a:lnTo>
                    <a:lnTo>
                      <a:pt x="15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FE0D831-7732-41C9-9A51-1C8BAEB555A7}"/>
              </a:ext>
            </a:extLst>
          </p:cNvPr>
          <p:cNvGrpSpPr/>
          <p:nvPr/>
        </p:nvGrpSpPr>
        <p:grpSpPr>
          <a:xfrm>
            <a:off x="3884911" y="4383774"/>
            <a:ext cx="4601539" cy="2038432"/>
            <a:chOff x="3884911" y="4383774"/>
            <a:chExt cx="4601539" cy="203843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7139930-C8DF-4180-B8F2-EAF3A104E603}"/>
                </a:ext>
              </a:extLst>
            </p:cNvPr>
            <p:cNvSpPr/>
            <p:nvPr/>
          </p:nvSpPr>
          <p:spPr>
            <a:xfrm>
              <a:off x="7030991" y="6143766"/>
              <a:ext cx="1104505" cy="27844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BD1276FB-EC7E-4F26-B699-0A1721FF706D}"/>
                </a:ext>
              </a:extLst>
            </p:cNvPr>
            <p:cNvSpPr/>
            <p:nvPr/>
          </p:nvSpPr>
          <p:spPr>
            <a:xfrm rot="8100000">
              <a:off x="6920808" y="4383774"/>
              <a:ext cx="1565642" cy="1565638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C7860CC-A0A2-4A9A-B537-CADF0DC9A282}"/>
                </a:ext>
              </a:extLst>
            </p:cNvPr>
            <p:cNvSpPr/>
            <p:nvPr/>
          </p:nvSpPr>
          <p:spPr>
            <a:xfrm>
              <a:off x="7192691" y="4655657"/>
              <a:ext cx="1021874" cy="10218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5E37D54C-6B99-4EF7-8296-96F9D6622BEA}"/>
                </a:ext>
              </a:extLst>
            </p:cNvPr>
            <p:cNvSpPr txBox="1">
              <a:spLocks/>
            </p:cNvSpPr>
            <p:nvPr/>
          </p:nvSpPr>
          <p:spPr>
            <a:xfrm>
              <a:off x="3884911" y="4664574"/>
              <a:ext cx="2457156" cy="80329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800" b="1" dirty="0">
                  <a:solidFill>
                    <a:schemeClr val="accent1"/>
                  </a:solidFill>
                  <a:latin typeface="+mj-lt"/>
                </a:rPr>
                <a:t>Q1 2019</a:t>
              </a:r>
            </a:p>
            <a:p>
              <a:pPr marL="0" lvl="0" indent="0" algn="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Lorem ipsum dolor sit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amet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consectetur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adipiscing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elit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Sed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imperdiet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fermentum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lectus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et </a:t>
              </a:r>
              <a:r>
                <a:rPr lang="en-US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mollis</a:t>
              </a:r>
              <a:r>
                <a:rPr 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. 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13A0DEF-E1F8-43DD-9EB2-09ABFA0C0852}"/>
                </a:ext>
              </a:extLst>
            </p:cNvPr>
            <p:cNvGrpSpPr/>
            <p:nvPr/>
          </p:nvGrpSpPr>
          <p:grpSpPr>
            <a:xfrm>
              <a:off x="7485272" y="4948239"/>
              <a:ext cx="436714" cy="436710"/>
              <a:chOff x="11601450" y="3078163"/>
              <a:chExt cx="285751" cy="285751"/>
            </a:xfrm>
            <a:solidFill>
              <a:schemeClr val="accent1"/>
            </a:solidFill>
          </p:grpSpPr>
          <p:sp>
            <p:nvSpPr>
              <p:cNvPr id="62" name="Freeform 266">
                <a:extLst>
                  <a:ext uri="{FF2B5EF4-FFF2-40B4-BE49-F238E27FC236}">
                    <a16:creationId xmlns:a16="http://schemas.microsoft.com/office/drawing/2014/main" id="{31A73E17-6FC4-4027-8A1D-24B0EDE74E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01450" y="3078163"/>
                <a:ext cx="200025" cy="257175"/>
              </a:xfrm>
              <a:custGeom>
                <a:avLst/>
                <a:gdLst>
                  <a:gd name="T0" fmla="*/ 451 w 630"/>
                  <a:gd name="T1" fmla="*/ 53 h 812"/>
                  <a:gd name="T2" fmla="*/ 579 w 630"/>
                  <a:gd name="T3" fmla="*/ 180 h 812"/>
                  <a:gd name="T4" fmla="*/ 451 w 630"/>
                  <a:gd name="T5" fmla="*/ 180 h 812"/>
                  <a:gd name="T6" fmla="*/ 451 w 630"/>
                  <a:gd name="T7" fmla="*/ 53 h 812"/>
                  <a:gd name="T8" fmla="*/ 600 w 630"/>
                  <a:gd name="T9" fmla="*/ 357 h 812"/>
                  <a:gd name="T10" fmla="*/ 630 w 630"/>
                  <a:gd name="T11" fmla="*/ 357 h 812"/>
                  <a:gd name="T12" fmla="*/ 630 w 630"/>
                  <a:gd name="T13" fmla="*/ 196 h 812"/>
                  <a:gd name="T14" fmla="*/ 630 w 630"/>
                  <a:gd name="T15" fmla="*/ 193 h 812"/>
                  <a:gd name="T16" fmla="*/ 629 w 630"/>
                  <a:gd name="T17" fmla="*/ 191 h 812"/>
                  <a:gd name="T18" fmla="*/ 628 w 630"/>
                  <a:gd name="T19" fmla="*/ 188 h 812"/>
                  <a:gd name="T20" fmla="*/ 626 w 630"/>
                  <a:gd name="T21" fmla="*/ 186 h 812"/>
                  <a:gd name="T22" fmla="*/ 446 w 630"/>
                  <a:gd name="T23" fmla="*/ 5 h 812"/>
                  <a:gd name="T24" fmla="*/ 444 w 630"/>
                  <a:gd name="T25" fmla="*/ 4 h 812"/>
                  <a:gd name="T26" fmla="*/ 441 w 630"/>
                  <a:gd name="T27" fmla="*/ 1 h 812"/>
                  <a:gd name="T28" fmla="*/ 439 w 630"/>
                  <a:gd name="T29" fmla="*/ 1 h 812"/>
                  <a:gd name="T30" fmla="*/ 436 w 630"/>
                  <a:gd name="T31" fmla="*/ 0 h 812"/>
                  <a:gd name="T32" fmla="*/ 15 w 630"/>
                  <a:gd name="T33" fmla="*/ 0 h 812"/>
                  <a:gd name="T34" fmla="*/ 12 w 630"/>
                  <a:gd name="T35" fmla="*/ 0 h 812"/>
                  <a:gd name="T36" fmla="*/ 9 w 630"/>
                  <a:gd name="T37" fmla="*/ 1 h 812"/>
                  <a:gd name="T38" fmla="*/ 6 w 630"/>
                  <a:gd name="T39" fmla="*/ 4 h 812"/>
                  <a:gd name="T40" fmla="*/ 4 w 630"/>
                  <a:gd name="T41" fmla="*/ 5 h 812"/>
                  <a:gd name="T42" fmla="*/ 2 w 630"/>
                  <a:gd name="T43" fmla="*/ 8 h 812"/>
                  <a:gd name="T44" fmla="*/ 1 w 630"/>
                  <a:gd name="T45" fmla="*/ 10 h 812"/>
                  <a:gd name="T46" fmla="*/ 0 w 630"/>
                  <a:gd name="T47" fmla="*/ 12 h 812"/>
                  <a:gd name="T48" fmla="*/ 0 w 630"/>
                  <a:gd name="T49" fmla="*/ 15 h 812"/>
                  <a:gd name="T50" fmla="*/ 0 w 630"/>
                  <a:gd name="T51" fmla="*/ 797 h 812"/>
                  <a:gd name="T52" fmla="*/ 0 w 630"/>
                  <a:gd name="T53" fmla="*/ 800 h 812"/>
                  <a:gd name="T54" fmla="*/ 1 w 630"/>
                  <a:gd name="T55" fmla="*/ 803 h 812"/>
                  <a:gd name="T56" fmla="*/ 2 w 630"/>
                  <a:gd name="T57" fmla="*/ 805 h 812"/>
                  <a:gd name="T58" fmla="*/ 4 w 630"/>
                  <a:gd name="T59" fmla="*/ 807 h 812"/>
                  <a:gd name="T60" fmla="*/ 6 w 630"/>
                  <a:gd name="T61" fmla="*/ 809 h 812"/>
                  <a:gd name="T62" fmla="*/ 9 w 630"/>
                  <a:gd name="T63" fmla="*/ 811 h 812"/>
                  <a:gd name="T64" fmla="*/ 12 w 630"/>
                  <a:gd name="T65" fmla="*/ 812 h 812"/>
                  <a:gd name="T66" fmla="*/ 15 w 630"/>
                  <a:gd name="T67" fmla="*/ 812 h 812"/>
                  <a:gd name="T68" fmla="*/ 394 w 630"/>
                  <a:gd name="T69" fmla="*/ 812 h 812"/>
                  <a:gd name="T70" fmla="*/ 394 w 630"/>
                  <a:gd name="T71" fmla="*/ 782 h 812"/>
                  <a:gd name="T72" fmla="*/ 30 w 630"/>
                  <a:gd name="T73" fmla="*/ 782 h 812"/>
                  <a:gd name="T74" fmla="*/ 30 w 630"/>
                  <a:gd name="T75" fmla="*/ 30 h 812"/>
                  <a:gd name="T76" fmla="*/ 421 w 630"/>
                  <a:gd name="T77" fmla="*/ 30 h 812"/>
                  <a:gd name="T78" fmla="*/ 421 w 630"/>
                  <a:gd name="T79" fmla="*/ 196 h 812"/>
                  <a:gd name="T80" fmla="*/ 421 w 630"/>
                  <a:gd name="T81" fmla="*/ 199 h 812"/>
                  <a:gd name="T82" fmla="*/ 422 w 630"/>
                  <a:gd name="T83" fmla="*/ 202 h 812"/>
                  <a:gd name="T84" fmla="*/ 423 w 630"/>
                  <a:gd name="T85" fmla="*/ 205 h 812"/>
                  <a:gd name="T86" fmla="*/ 425 w 630"/>
                  <a:gd name="T87" fmla="*/ 207 h 812"/>
                  <a:gd name="T88" fmla="*/ 427 w 630"/>
                  <a:gd name="T89" fmla="*/ 208 h 812"/>
                  <a:gd name="T90" fmla="*/ 429 w 630"/>
                  <a:gd name="T91" fmla="*/ 210 h 812"/>
                  <a:gd name="T92" fmla="*/ 432 w 630"/>
                  <a:gd name="T93" fmla="*/ 210 h 812"/>
                  <a:gd name="T94" fmla="*/ 436 w 630"/>
                  <a:gd name="T95" fmla="*/ 211 h 812"/>
                  <a:gd name="T96" fmla="*/ 600 w 630"/>
                  <a:gd name="T97" fmla="*/ 211 h 812"/>
                  <a:gd name="T98" fmla="*/ 600 w 630"/>
                  <a:gd name="T99" fmla="*/ 357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30" h="812">
                    <a:moveTo>
                      <a:pt x="451" y="53"/>
                    </a:moveTo>
                    <a:lnTo>
                      <a:pt x="579" y="180"/>
                    </a:lnTo>
                    <a:lnTo>
                      <a:pt x="451" y="180"/>
                    </a:lnTo>
                    <a:lnTo>
                      <a:pt x="451" y="53"/>
                    </a:lnTo>
                    <a:close/>
                    <a:moveTo>
                      <a:pt x="600" y="357"/>
                    </a:moveTo>
                    <a:lnTo>
                      <a:pt x="630" y="357"/>
                    </a:lnTo>
                    <a:lnTo>
                      <a:pt x="630" y="196"/>
                    </a:lnTo>
                    <a:lnTo>
                      <a:pt x="630" y="193"/>
                    </a:lnTo>
                    <a:lnTo>
                      <a:pt x="629" y="191"/>
                    </a:lnTo>
                    <a:lnTo>
                      <a:pt x="628" y="188"/>
                    </a:lnTo>
                    <a:lnTo>
                      <a:pt x="626" y="186"/>
                    </a:lnTo>
                    <a:lnTo>
                      <a:pt x="446" y="5"/>
                    </a:lnTo>
                    <a:lnTo>
                      <a:pt x="444" y="4"/>
                    </a:lnTo>
                    <a:lnTo>
                      <a:pt x="441" y="1"/>
                    </a:lnTo>
                    <a:lnTo>
                      <a:pt x="439" y="1"/>
                    </a:lnTo>
                    <a:lnTo>
                      <a:pt x="43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2" y="8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797"/>
                    </a:lnTo>
                    <a:lnTo>
                      <a:pt x="0" y="800"/>
                    </a:lnTo>
                    <a:lnTo>
                      <a:pt x="1" y="803"/>
                    </a:lnTo>
                    <a:lnTo>
                      <a:pt x="2" y="805"/>
                    </a:lnTo>
                    <a:lnTo>
                      <a:pt x="4" y="807"/>
                    </a:lnTo>
                    <a:lnTo>
                      <a:pt x="6" y="809"/>
                    </a:lnTo>
                    <a:lnTo>
                      <a:pt x="9" y="811"/>
                    </a:lnTo>
                    <a:lnTo>
                      <a:pt x="12" y="812"/>
                    </a:lnTo>
                    <a:lnTo>
                      <a:pt x="15" y="812"/>
                    </a:lnTo>
                    <a:lnTo>
                      <a:pt x="394" y="812"/>
                    </a:lnTo>
                    <a:lnTo>
                      <a:pt x="394" y="782"/>
                    </a:lnTo>
                    <a:lnTo>
                      <a:pt x="30" y="782"/>
                    </a:lnTo>
                    <a:lnTo>
                      <a:pt x="30" y="30"/>
                    </a:lnTo>
                    <a:lnTo>
                      <a:pt x="421" y="30"/>
                    </a:lnTo>
                    <a:lnTo>
                      <a:pt x="421" y="196"/>
                    </a:lnTo>
                    <a:lnTo>
                      <a:pt x="421" y="199"/>
                    </a:lnTo>
                    <a:lnTo>
                      <a:pt x="422" y="202"/>
                    </a:lnTo>
                    <a:lnTo>
                      <a:pt x="423" y="205"/>
                    </a:lnTo>
                    <a:lnTo>
                      <a:pt x="425" y="207"/>
                    </a:lnTo>
                    <a:lnTo>
                      <a:pt x="427" y="208"/>
                    </a:lnTo>
                    <a:lnTo>
                      <a:pt x="429" y="210"/>
                    </a:lnTo>
                    <a:lnTo>
                      <a:pt x="432" y="210"/>
                    </a:lnTo>
                    <a:lnTo>
                      <a:pt x="436" y="211"/>
                    </a:lnTo>
                    <a:lnTo>
                      <a:pt x="600" y="211"/>
                    </a:lnTo>
                    <a:lnTo>
                      <a:pt x="600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67">
                <a:extLst>
                  <a:ext uri="{FF2B5EF4-FFF2-40B4-BE49-F238E27FC236}">
                    <a16:creationId xmlns:a16="http://schemas.microsoft.com/office/drawing/2014/main" id="{7B734E5F-EC5D-46AD-B394-1B139A0794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58613" y="3225801"/>
                <a:ext cx="128588" cy="138113"/>
              </a:xfrm>
              <a:custGeom>
                <a:avLst/>
                <a:gdLst>
                  <a:gd name="T0" fmla="*/ 34 w 406"/>
                  <a:gd name="T1" fmla="*/ 138 h 435"/>
                  <a:gd name="T2" fmla="*/ 46 w 406"/>
                  <a:gd name="T3" fmla="*/ 102 h 435"/>
                  <a:gd name="T4" fmla="*/ 70 w 406"/>
                  <a:gd name="T5" fmla="*/ 71 h 435"/>
                  <a:gd name="T6" fmla="*/ 101 w 406"/>
                  <a:gd name="T7" fmla="*/ 47 h 435"/>
                  <a:gd name="T8" fmla="*/ 139 w 406"/>
                  <a:gd name="T9" fmla="*/ 33 h 435"/>
                  <a:gd name="T10" fmla="*/ 179 w 406"/>
                  <a:gd name="T11" fmla="*/ 31 h 435"/>
                  <a:gd name="T12" fmla="*/ 219 w 406"/>
                  <a:gd name="T13" fmla="*/ 41 h 435"/>
                  <a:gd name="T14" fmla="*/ 252 w 406"/>
                  <a:gd name="T15" fmla="*/ 61 h 435"/>
                  <a:gd name="T16" fmla="*/ 278 w 406"/>
                  <a:gd name="T17" fmla="*/ 90 h 435"/>
                  <a:gd name="T18" fmla="*/ 295 w 406"/>
                  <a:gd name="T19" fmla="*/ 125 h 435"/>
                  <a:gd name="T20" fmla="*/ 301 w 406"/>
                  <a:gd name="T21" fmla="*/ 166 h 435"/>
                  <a:gd name="T22" fmla="*/ 295 w 406"/>
                  <a:gd name="T23" fmla="*/ 205 h 435"/>
                  <a:gd name="T24" fmla="*/ 278 w 406"/>
                  <a:gd name="T25" fmla="*/ 241 h 435"/>
                  <a:gd name="T26" fmla="*/ 252 w 406"/>
                  <a:gd name="T27" fmla="*/ 270 h 435"/>
                  <a:gd name="T28" fmla="*/ 219 w 406"/>
                  <a:gd name="T29" fmla="*/ 290 h 435"/>
                  <a:gd name="T30" fmla="*/ 179 w 406"/>
                  <a:gd name="T31" fmla="*/ 300 h 435"/>
                  <a:gd name="T32" fmla="*/ 139 w 406"/>
                  <a:gd name="T33" fmla="*/ 297 h 435"/>
                  <a:gd name="T34" fmla="*/ 101 w 406"/>
                  <a:gd name="T35" fmla="*/ 285 h 435"/>
                  <a:gd name="T36" fmla="*/ 70 w 406"/>
                  <a:gd name="T37" fmla="*/ 261 h 435"/>
                  <a:gd name="T38" fmla="*/ 46 w 406"/>
                  <a:gd name="T39" fmla="*/ 230 h 435"/>
                  <a:gd name="T40" fmla="*/ 34 w 406"/>
                  <a:gd name="T41" fmla="*/ 193 h 435"/>
                  <a:gd name="T42" fmla="*/ 402 w 406"/>
                  <a:gd name="T43" fmla="*/ 410 h 435"/>
                  <a:gd name="T44" fmla="*/ 300 w 406"/>
                  <a:gd name="T45" fmla="*/ 262 h 435"/>
                  <a:gd name="T46" fmla="*/ 323 w 406"/>
                  <a:gd name="T47" fmla="*/ 217 h 435"/>
                  <a:gd name="T48" fmla="*/ 331 w 406"/>
                  <a:gd name="T49" fmla="*/ 166 h 435"/>
                  <a:gd name="T50" fmla="*/ 324 w 406"/>
                  <a:gd name="T51" fmla="*/ 117 h 435"/>
                  <a:gd name="T52" fmla="*/ 302 w 406"/>
                  <a:gd name="T53" fmla="*/ 74 h 435"/>
                  <a:gd name="T54" fmla="*/ 271 w 406"/>
                  <a:gd name="T55" fmla="*/ 38 h 435"/>
                  <a:gd name="T56" fmla="*/ 229 w 406"/>
                  <a:gd name="T57" fmla="*/ 13 h 435"/>
                  <a:gd name="T58" fmla="*/ 182 w 406"/>
                  <a:gd name="T59" fmla="*/ 1 h 435"/>
                  <a:gd name="T60" fmla="*/ 132 w 406"/>
                  <a:gd name="T61" fmla="*/ 3 h 435"/>
                  <a:gd name="T62" fmla="*/ 87 w 406"/>
                  <a:gd name="T63" fmla="*/ 20 h 435"/>
                  <a:gd name="T64" fmla="*/ 49 w 406"/>
                  <a:gd name="T65" fmla="*/ 49 h 435"/>
                  <a:gd name="T66" fmla="*/ 21 w 406"/>
                  <a:gd name="T67" fmla="*/ 87 h 435"/>
                  <a:gd name="T68" fmla="*/ 4 w 406"/>
                  <a:gd name="T69" fmla="*/ 133 h 435"/>
                  <a:gd name="T70" fmla="*/ 2 w 406"/>
                  <a:gd name="T71" fmla="*/ 182 h 435"/>
                  <a:gd name="T72" fmla="*/ 13 w 406"/>
                  <a:gd name="T73" fmla="*/ 230 h 435"/>
                  <a:gd name="T74" fmla="*/ 38 w 406"/>
                  <a:gd name="T75" fmla="*/ 271 h 435"/>
                  <a:gd name="T76" fmla="*/ 73 w 406"/>
                  <a:gd name="T77" fmla="*/ 303 h 435"/>
                  <a:gd name="T78" fmla="*/ 117 w 406"/>
                  <a:gd name="T79" fmla="*/ 323 h 435"/>
                  <a:gd name="T80" fmla="*/ 165 w 406"/>
                  <a:gd name="T81" fmla="*/ 331 h 435"/>
                  <a:gd name="T82" fmla="*/ 202 w 406"/>
                  <a:gd name="T83" fmla="*/ 326 h 435"/>
                  <a:gd name="T84" fmla="*/ 234 w 406"/>
                  <a:gd name="T85" fmla="*/ 316 h 435"/>
                  <a:gd name="T86" fmla="*/ 380 w 406"/>
                  <a:gd name="T87" fmla="*/ 431 h 435"/>
                  <a:gd name="T88" fmla="*/ 388 w 406"/>
                  <a:gd name="T89" fmla="*/ 435 h 435"/>
                  <a:gd name="T90" fmla="*/ 396 w 406"/>
                  <a:gd name="T91" fmla="*/ 434 h 435"/>
                  <a:gd name="T92" fmla="*/ 404 w 406"/>
                  <a:gd name="T93" fmla="*/ 429 h 435"/>
                  <a:gd name="T94" fmla="*/ 406 w 406"/>
                  <a:gd name="T95" fmla="*/ 422 h 435"/>
                  <a:gd name="T96" fmla="*/ 404 w 406"/>
                  <a:gd name="T97" fmla="*/ 413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06" h="435">
                    <a:moveTo>
                      <a:pt x="30" y="166"/>
                    </a:moveTo>
                    <a:lnTo>
                      <a:pt x="32" y="152"/>
                    </a:lnTo>
                    <a:lnTo>
                      <a:pt x="34" y="138"/>
                    </a:lnTo>
                    <a:lnTo>
                      <a:pt x="37" y="125"/>
                    </a:lnTo>
                    <a:lnTo>
                      <a:pt x="41" y="113"/>
                    </a:lnTo>
                    <a:lnTo>
                      <a:pt x="46" y="102"/>
                    </a:lnTo>
                    <a:lnTo>
                      <a:pt x="54" y="90"/>
                    </a:lnTo>
                    <a:lnTo>
                      <a:pt x="61" y="80"/>
                    </a:lnTo>
                    <a:lnTo>
                      <a:pt x="70" y="71"/>
                    </a:lnTo>
                    <a:lnTo>
                      <a:pt x="80" y="61"/>
                    </a:lnTo>
                    <a:lnTo>
                      <a:pt x="90" y="53"/>
                    </a:lnTo>
                    <a:lnTo>
                      <a:pt x="101" y="47"/>
                    </a:lnTo>
                    <a:lnTo>
                      <a:pt x="113" y="41"/>
                    </a:lnTo>
                    <a:lnTo>
                      <a:pt x="126" y="36"/>
                    </a:lnTo>
                    <a:lnTo>
                      <a:pt x="139" y="33"/>
                    </a:lnTo>
                    <a:lnTo>
                      <a:pt x="152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3" y="33"/>
                    </a:lnTo>
                    <a:lnTo>
                      <a:pt x="206" y="36"/>
                    </a:lnTo>
                    <a:lnTo>
                      <a:pt x="219" y="41"/>
                    </a:lnTo>
                    <a:lnTo>
                      <a:pt x="231" y="47"/>
                    </a:lnTo>
                    <a:lnTo>
                      <a:pt x="241" y="53"/>
                    </a:lnTo>
                    <a:lnTo>
                      <a:pt x="252" y="61"/>
                    </a:lnTo>
                    <a:lnTo>
                      <a:pt x="262" y="71"/>
                    </a:lnTo>
                    <a:lnTo>
                      <a:pt x="270" y="80"/>
                    </a:lnTo>
                    <a:lnTo>
                      <a:pt x="278" y="90"/>
                    </a:lnTo>
                    <a:lnTo>
                      <a:pt x="284" y="102"/>
                    </a:lnTo>
                    <a:lnTo>
                      <a:pt x="290" y="113"/>
                    </a:lnTo>
                    <a:lnTo>
                      <a:pt x="295" y="125"/>
                    </a:lnTo>
                    <a:lnTo>
                      <a:pt x="298" y="138"/>
                    </a:lnTo>
                    <a:lnTo>
                      <a:pt x="300" y="152"/>
                    </a:lnTo>
                    <a:lnTo>
                      <a:pt x="301" y="166"/>
                    </a:lnTo>
                    <a:lnTo>
                      <a:pt x="300" y="180"/>
                    </a:lnTo>
                    <a:lnTo>
                      <a:pt x="298" y="193"/>
                    </a:lnTo>
                    <a:lnTo>
                      <a:pt x="295" y="205"/>
                    </a:lnTo>
                    <a:lnTo>
                      <a:pt x="290" y="218"/>
                    </a:lnTo>
                    <a:lnTo>
                      <a:pt x="284" y="230"/>
                    </a:lnTo>
                    <a:lnTo>
                      <a:pt x="278" y="241"/>
                    </a:lnTo>
                    <a:lnTo>
                      <a:pt x="270" y="251"/>
                    </a:lnTo>
                    <a:lnTo>
                      <a:pt x="262" y="261"/>
                    </a:lnTo>
                    <a:lnTo>
                      <a:pt x="252" y="270"/>
                    </a:lnTo>
                    <a:lnTo>
                      <a:pt x="241" y="277"/>
                    </a:lnTo>
                    <a:lnTo>
                      <a:pt x="231" y="285"/>
                    </a:lnTo>
                    <a:lnTo>
                      <a:pt x="219" y="290"/>
                    </a:lnTo>
                    <a:lnTo>
                      <a:pt x="206" y="294"/>
                    </a:lnTo>
                    <a:lnTo>
                      <a:pt x="193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2" y="300"/>
                    </a:lnTo>
                    <a:lnTo>
                      <a:pt x="139" y="297"/>
                    </a:lnTo>
                    <a:lnTo>
                      <a:pt x="126" y="294"/>
                    </a:lnTo>
                    <a:lnTo>
                      <a:pt x="113" y="290"/>
                    </a:lnTo>
                    <a:lnTo>
                      <a:pt x="101" y="285"/>
                    </a:lnTo>
                    <a:lnTo>
                      <a:pt x="90" y="277"/>
                    </a:lnTo>
                    <a:lnTo>
                      <a:pt x="80" y="270"/>
                    </a:lnTo>
                    <a:lnTo>
                      <a:pt x="70" y="261"/>
                    </a:lnTo>
                    <a:lnTo>
                      <a:pt x="61" y="251"/>
                    </a:lnTo>
                    <a:lnTo>
                      <a:pt x="54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7" y="205"/>
                    </a:lnTo>
                    <a:lnTo>
                      <a:pt x="34" y="193"/>
                    </a:lnTo>
                    <a:lnTo>
                      <a:pt x="32" y="179"/>
                    </a:lnTo>
                    <a:lnTo>
                      <a:pt x="30" y="166"/>
                    </a:lnTo>
                    <a:close/>
                    <a:moveTo>
                      <a:pt x="402" y="410"/>
                    </a:moveTo>
                    <a:lnTo>
                      <a:pt x="278" y="287"/>
                    </a:lnTo>
                    <a:lnTo>
                      <a:pt x="289" y="275"/>
                    </a:lnTo>
                    <a:lnTo>
                      <a:pt x="300" y="262"/>
                    </a:lnTo>
                    <a:lnTo>
                      <a:pt x="309" y="248"/>
                    </a:lnTo>
                    <a:lnTo>
                      <a:pt x="316" y="233"/>
                    </a:lnTo>
                    <a:lnTo>
                      <a:pt x="323" y="217"/>
                    </a:lnTo>
                    <a:lnTo>
                      <a:pt x="327" y="200"/>
                    </a:lnTo>
                    <a:lnTo>
                      <a:pt x="330" y="183"/>
                    </a:lnTo>
                    <a:lnTo>
                      <a:pt x="331" y="166"/>
                    </a:lnTo>
                    <a:lnTo>
                      <a:pt x="330" y="149"/>
                    </a:lnTo>
                    <a:lnTo>
                      <a:pt x="328" y="133"/>
                    </a:lnTo>
                    <a:lnTo>
                      <a:pt x="324" y="117"/>
                    </a:lnTo>
                    <a:lnTo>
                      <a:pt x="318" y="102"/>
                    </a:lnTo>
                    <a:lnTo>
                      <a:pt x="311" y="87"/>
                    </a:lnTo>
                    <a:lnTo>
                      <a:pt x="302" y="74"/>
                    </a:lnTo>
                    <a:lnTo>
                      <a:pt x="294" y="61"/>
                    </a:lnTo>
                    <a:lnTo>
                      <a:pt x="283" y="49"/>
                    </a:lnTo>
                    <a:lnTo>
                      <a:pt x="271" y="38"/>
                    </a:lnTo>
                    <a:lnTo>
                      <a:pt x="258" y="29"/>
                    </a:lnTo>
                    <a:lnTo>
                      <a:pt x="244" y="20"/>
                    </a:lnTo>
                    <a:lnTo>
                      <a:pt x="229" y="13"/>
                    </a:lnTo>
                    <a:lnTo>
                      <a:pt x="214" y="7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9" y="1"/>
                    </a:lnTo>
                    <a:lnTo>
                      <a:pt x="132" y="3"/>
                    </a:lnTo>
                    <a:lnTo>
                      <a:pt x="117" y="7"/>
                    </a:lnTo>
                    <a:lnTo>
                      <a:pt x="101" y="13"/>
                    </a:lnTo>
                    <a:lnTo>
                      <a:pt x="87" y="20"/>
                    </a:lnTo>
                    <a:lnTo>
                      <a:pt x="73" y="29"/>
                    </a:lnTo>
                    <a:lnTo>
                      <a:pt x="60" y="38"/>
                    </a:lnTo>
                    <a:lnTo>
                      <a:pt x="49" y="49"/>
                    </a:lnTo>
                    <a:lnTo>
                      <a:pt x="38" y="61"/>
                    </a:lnTo>
                    <a:lnTo>
                      <a:pt x="28" y="74"/>
                    </a:lnTo>
                    <a:lnTo>
                      <a:pt x="21" y="87"/>
                    </a:lnTo>
                    <a:lnTo>
                      <a:pt x="13" y="102"/>
                    </a:lnTo>
                    <a:lnTo>
                      <a:pt x="8" y="117"/>
                    </a:lnTo>
                    <a:lnTo>
                      <a:pt x="4" y="133"/>
                    </a:lnTo>
                    <a:lnTo>
                      <a:pt x="2" y="149"/>
                    </a:lnTo>
                    <a:lnTo>
                      <a:pt x="0" y="166"/>
                    </a:lnTo>
                    <a:lnTo>
                      <a:pt x="2" y="182"/>
                    </a:lnTo>
                    <a:lnTo>
                      <a:pt x="4" y="199"/>
                    </a:lnTo>
                    <a:lnTo>
                      <a:pt x="8" y="215"/>
                    </a:lnTo>
                    <a:lnTo>
                      <a:pt x="13" y="230"/>
                    </a:lnTo>
                    <a:lnTo>
                      <a:pt x="21" y="244"/>
                    </a:lnTo>
                    <a:lnTo>
                      <a:pt x="28" y="258"/>
                    </a:lnTo>
                    <a:lnTo>
                      <a:pt x="38" y="271"/>
                    </a:lnTo>
                    <a:lnTo>
                      <a:pt x="49" y="282"/>
                    </a:lnTo>
                    <a:lnTo>
                      <a:pt x="60" y="293"/>
                    </a:lnTo>
                    <a:lnTo>
                      <a:pt x="73" y="303"/>
                    </a:lnTo>
                    <a:lnTo>
                      <a:pt x="87" y="310"/>
                    </a:lnTo>
                    <a:lnTo>
                      <a:pt x="101" y="318"/>
                    </a:lnTo>
                    <a:lnTo>
                      <a:pt x="117" y="323"/>
                    </a:lnTo>
                    <a:lnTo>
                      <a:pt x="132" y="327"/>
                    </a:lnTo>
                    <a:lnTo>
                      <a:pt x="149" y="330"/>
                    </a:lnTo>
                    <a:lnTo>
                      <a:pt x="165" y="331"/>
                    </a:lnTo>
                    <a:lnTo>
                      <a:pt x="178" y="331"/>
                    </a:lnTo>
                    <a:lnTo>
                      <a:pt x="190" y="328"/>
                    </a:lnTo>
                    <a:lnTo>
                      <a:pt x="202" y="326"/>
                    </a:lnTo>
                    <a:lnTo>
                      <a:pt x="212" y="324"/>
                    </a:lnTo>
                    <a:lnTo>
                      <a:pt x="223" y="320"/>
                    </a:lnTo>
                    <a:lnTo>
                      <a:pt x="234" y="316"/>
                    </a:lnTo>
                    <a:lnTo>
                      <a:pt x="244" y="311"/>
                    </a:lnTo>
                    <a:lnTo>
                      <a:pt x="254" y="305"/>
                    </a:lnTo>
                    <a:lnTo>
                      <a:pt x="380" y="431"/>
                    </a:lnTo>
                    <a:lnTo>
                      <a:pt x="382" y="433"/>
                    </a:lnTo>
                    <a:lnTo>
                      <a:pt x="386" y="434"/>
                    </a:lnTo>
                    <a:lnTo>
                      <a:pt x="388" y="435"/>
                    </a:lnTo>
                    <a:lnTo>
                      <a:pt x="391" y="435"/>
                    </a:lnTo>
                    <a:lnTo>
                      <a:pt x="394" y="435"/>
                    </a:lnTo>
                    <a:lnTo>
                      <a:pt x="396" y="434"/>
                    </a:lnTo>
                    <a:lnTo>
                      <a:pt x="400" y="433"/>
                    </a:lnTo>
                    <a:lnTo>
                      <a:pt x="402" y="431"/>
                    </a:lnTo>
                    <a:lnTo>
                      <a:pt x="404" y="429"/>
                    </a:lnTo>
                    <a:lnTo>
                      <a:pt x="405" y="427"/>
                    </a:lnTo>
                    <a:lnTo>
                      <a:pt x="406" y="424"/>
                    </a:lnTo>
                    <a:lnTo>
                      <a:pt x="406" y="422"/>
                    </a:lnTo>
                    <a:lnTo>
                      <a:pt x="406" y="418"/>
                    </a:lnTo>
                    <a:lnTo>
                      <a:pt x="405" y="415"/>
                    </a:lnTo>
                    <a:lnTo>
                      <a:pt x="404" y="413"/>
                    </a:lnTo>
                    <a:lnTo>
                      <a:pt x="402" y="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85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43DBA46-C33C-44FC-B999-F8118A846B88}"/>
              </a:ext>
            </a:extLst>
          </p:cNvPr>
          <p:cNvSpPr/>
          <p:nvPr/>
        </p:nvSpPr>
        <p:spPr>
          <a:xfrm>
            <a:off x="0" y="1"/>
            <a:ext cx="54229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5740961-72D7-4E0C-BB37-AC2588612B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352248"/>
              </p:ext>
            </p:extLst>
          </p:nvPr>
        </p:nvGraphicFramePr>
        <p:xfrm>
          <a:off x="5669280" y="571501"/>
          <a:ext cx="587502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7E86B-434F-467E-A9DF-14D4F7DF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A17DA-D2B1-484E-A788-26EF85EA53A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110C3-DF39-44AC-AB74-916C70F02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589164"/>
            <a:ext cx="3345180" cy="6093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673D6-D443-4479-964B-87AFD213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B37531-B6DD-4E80-B829-5B632FCF049A}"/>
              </a:ext>
            </a:extLst>
          </p:cNvPr>
          <p:cNvSpPr txBox="1">
            <a:spLocks/>
          </p:cNvSpPr>
          <p:nvPr/>
        </p:nvSpPr>
        <p:spPr>
          <a:xfrm>
            <a:off x="638175" y="1401965"/>
            <a:ext cx="4299585" cy="246221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</a:rPr>
              <a:t>amet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consectetur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adipiscing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elit</a:t>
            </a:r>
            <a:r>
              <a:rPr lang="en-US" sz="1600" dirty="0">
                <a:solidFill>
                  <a:schemeClr val="bg1"/>
                </a:solidFill>
              </a:rPr>
              <a:t>. Sed </a:t>
            </a:r>
            <a:r>
              <a:rPr lang="en-US" sz="1600" dirty="0" err="1">
                <a:solidFill>
                  <a:schemeClr val="bg1"/>
                </a:solidFill>
              </a:rPr>
              <a:t>imperdiet</a:t>
            </a:r>
            <a:r>
              <a:rPr lang="en-US" sz="1600" dirty="0">
                <a:solidFill>
                  <a:schemeClr val="bg1"/>
                </a:solidFill>
              </a:rPr>
              <a:t> fermentum </a:t>
            </a:r>
            <a:r>
              <a:rPr lang="en-US" sz="1600" dirty="0" err="1">
                <a:solidFill>
                  <a:schemeClr val="bg1"/>
                </a:solidFill>
              </a:rPr>
              <a:t>lectus</a:t>
            </a:r>
            <a:r>
              <a:rPr lang="en-US" sz="1600" dirty="0">
                <a:solidFill>
                  <a:schemeClr val="bg1"/>
                </a:solidFill>
              </a:rPr>
              <a:t> et </a:t>
            </a:r>
            <a:r>
              <a:rPr lang="en-US" sz="1600" dirty="0" err="1">
                <a:solidFill>
                  <a:schemeClr val="bg1"/>
                </a:solidFill>
              </a:rPr>
              <a:t>mollis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Praesent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mattis</a:t>
            </a:r>
            <a:r>
              <a:rPr lang="en-US" sz="1600" dirty="0">
                <a:solidFill>
                  <a:schemeClr val="bg1"/>
                </a:solidFill>
              </a:rPr>
              <a:t>, ante in </a:t>
            </a:r>
            <a:r>
              <a:rPr lang="en-US" sz="1600" dirty="0" err="1">
                <a:solidFill>
                  <a:schemeClr val="bg1"/>
                </a:solidFill>
              </a:rPr>
              <a:t>accumsan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placerat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eros</a:t>
            </a:r>
            <a:r>
              <a:rPr lang="en-US" sz="1600" dirty="0">
                <a:solidFill>
                  <a:schemeClr val="bg1"/>
                </a:solidFill>
              </a:rPr>
              <a:t> dui </a:t>
            </a:r>
            <a:r>
              <a:rPr lang="en-US" sz="1600" dirty="0" err="1">
                <a:solidFill>
                  <a:schemeClr val="bg1"/>
                </a:solidFill>
              </a:rPr>
              <a:t>suscipit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odio</a:t>
            </a:r>
            <a:r>
              <a:rPr lang="en-US" sz="1600" dirty="0">
                <a:solidFill>
                  <a:schemeClr val="bg1"/>
                </a:solidFill>
              </a:rPr>
              <a:t>, non </a:t>
            </a:r>
            <a:r>
              <a:rPr lang="en-US" sz="1600" dirty="0" err="1">
                <a:solidFill>
                  <a:schemeClr val="bg1"/>
                </a:solidFill>
              </a:rPr>
              <a:t>rutrum</a:t>
            </a:r>
            <a:r>
              <a:rPr lang="en-US" sz="1600" dirty="0">
                <a:solidFill>
                  <a:schemeClr val="bg1"/>
                </a:solidFill>
              </a:rPr>
              <a:t> ex </a:t>
            </a:r>
            <a:r>
              <a:rPr lang="en-US" sz="1600" dirty="0" err="1">
                <a:solidFill>
                  <a:schemeClr val="bg1"/>
                </a:solidFill>
              </a:rPr>
              <a:t>est</a:t>
            </a:r>
            <a:r>
              <a:rPr lang="en-US" sz="1600" dirty="0">
                <a:solidFill>
                  <a:schemeClr val="bg1"/>
                </a:solidFill>
              </a:rPr>
              <a:t> ac </a:t>
            </a:r>
            <a:r>
              <a:rPr lang="en-US" sz="1600" dirty="0" err="1">
                <a:solidFill>
                  <a:schemeClr val="bg1"/>
                </a:solidFill>
              </a:rPr>
              <a:t>turpis</a:t>
            </a:r>
            <a:r>
              <a:rPr lang="en-US" sz="1600" dirty="0">
                <a:solidFill>
                  <a:schemeClr val="bg1"/>
                </a:solidFill>
              </a:rPr>
              <a:t>. Nam </a:t>
            </a:r>
            <a:r>
              <a:rPr lang="en-US" sz="1600" dirty="0" err="1">
                <a:solidFill>
                  <a:schemeClr val="bg1"/>
                </a:solidFill>
              </a:rPr>
              <a:t>tincidunt</a:t>
            </a:r>
            <a:r>
              <a:rPr lang="en-US" sz="1600" dirty="0">
                <a:solidFill>
                  <a:schemeClr val="bg1"/>
                </a:solidFill>
              </a:rPr>
              <a:t> magna </a:t>
            </a:r>
            <a:r>
              <a:rPr lang="en-US" sz="1600" dirty="0" err="1">
                <a:solidFill>
                  <a:schemeClr val="bg1"/>
                </a:solidFill>
              </a:rPr>
              <a:t>ut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urna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consequat</a:t>
            </a:r>
            <a:r>
              <a:rPr lang="en-US" sz="1600" dirty="0">
                <a:solidFill>
                  <a:schemeClr val="bg1"/>
                </a:solidFill>
              </a:rPr>
              <a:t>, convallis </a:t>
            </a:r>
            <a:r>
              <a:rPr lang="en-US" sz="1600" dirty="0" err="1">
                <a:solidFill>
                  <a:schemeClr val="bg1"/>
                </a:solidFill>
              </a:rPr>
              <a:t>finibus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odio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vulputate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Proin</a:t>
            </a:r>
            <a:r>
              <a:rPr lang="en-US" sz="1600" dirty="0">
                <a:solidFill>
                  <a:schemeClr val="bg1"/>
                </a:solidFill>
              </a:rPr>
              <a:t> non </a:t>
            </a:r>
            <a:r>
              <a:rPr lang="en-US" sz="1600" dirty="0" err="1">
                <a:solidFill>
                  <a:schemeClr val="bg1"/>
                </a:solidFill>
              </a:rPr>
              <a:t>auctor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tellus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Nullam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sagittis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odio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quis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massa</a:t>
            </a:r>
            <a:r>
              <a:rPr lang="en-US" sz="1600" dirty="0">
                <a:solidFill>
                  <a:schemeClr val="bg1"/>
                </a:solidFill>
              </a:rPr>
              <a:t> fermentum pulvinar </a:t>
            </a:r>
            <a:r>
              <a:rPr lang="en-US" sz="1600" dirty="0" err="1">
                <a:solidFill>
                  <a:schemeClr val="bg1"/>
                </a:solidFill>
              </a:rPr>
              <a:t>eu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porttitor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turpis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r>
              <a:rPr lang="en-US" sz="1600" dirty="0" err="1">
                <a:solidFill>
                  <a:schemeClr val="bg1"/>
                </a:solidFill>
              </a:rPr>
              <a:t>Fusce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erat</a:t>
            </a:r>
            <a:r>
              <a:rPr lang="en-US" sz="1600" dirty="0">
                <a:solidFill>
                  <a:schemeClr val="bg1"/>
                </a:solidFill>
              </a:rPr>
              <a:t> sem. Vestibulum </a:t>
            </a:r>
            <a:r>
              <a:rPr lang="en-US" sz="1600" dirty="0" err="1">
                <a:solidFill>
                  <a:schemeClr val="bg1"/>
                </a:solidFill>
              </a:rPr>
              <a:t>accumsan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luctus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turpis</a:t>
            </a:r>
            <a:r>
              <a:rPr lang="en-US" sz="1600" dirty="0">
                <a:solidFill>
                  <a:schemeClr val="bg1"/>
                </a:solidFill>
              </a:rPr>
              <a:t>, id cursus </a:t>
            </a:r>
            <a:r>
              <a:rPr lang="en-US" sz="1600" dirty="0" err="1">
                <a:solidFill>
                  <a:schemeClr val="bg1"/>
                </a:solidFill>
              </a:rPr>
              <a:t>enim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facilisis</a:t>
            </a:r>
            <a:r>
              <a:rPr lang="en-US" sz="1600" dirty="0">
                <a:solidFill>
                  <a:schemeClr val="bg1"/>
                </a:solidFill>
              </a:rPr>
              <a:t> sed.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5453D89-4354-41FD-8984-6EFA9C46BAB9}"/>
              </a:ext>
            </a:extLst>
          </p:cNvPr>
          <p:cNvSpPr txBox="1">
            <a:spLocks/>
          </p:cNvSpPr>
          <p:nvPr/>
        </p:nvSpPr>
        <p:spPr>
          <a:xfrm>
            <a:off x="862808" y="4560213"/>
            <a:ext cx="1510585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2019 TARGET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DA1EB2B-1AFC-48CA-BF81-3D38D44D42AE}"/>
              </a:ext>
            </a:extLst>
          </p:cNvPr>
          <p:cNvSpPr txBox="1">
            <a:spLocks/>
          </p:cNvSpPr>
          <p:nvPr/>
        </p:nvSpPr>
        <p:spPr>
          <a:xfrm>
            <a:off x="2619773" y="5131713"/>
            <a:ext cx="2102881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. Sed </a:t>
            </a:r>
            <a:r>
              <a:rPr lang="en-US" sz="1400" dirty="0" err="1">
                <a:solidFill>
                  <a:schemeClr val="bg1"/>
                </a:solidFill>
              </a:rPr>
              <a:t>imperdiet</a:t>
            </a:r>
            <a:r>
              <a:rPr lang="en-US" sz="1400" dirty="0">
                <a:solidFill>
                  <a:schemeClr val="bg1"/>
                </a:solidFill>
              </a:rPr>
              <a:t> fermentum </a:t>
            </a:r>
            <a:r>
              <a:rPr lang="en-US" sz="1400" dirty="0" err="1">
                <a:solidFill>
                  <a:schemeClr val="bg1"/>
                </a:solidFill>
              </a:rPr>
              <a:t>lectus</a:t>
            </a:r>
            <a:r>
              <a:rPr lang="en-US" sz="1400" dirty="0">
                <a:solidFill>
                  <a:schemeClr val="bg1"/>
                </a:solidFill>
              </a:rPr>
              <a:t> et </a:t>
            </a:r>
            <a:r>
              <a:rPr lang="en-US" sz="1400" dirty="0" err="1">
                <a:solidFill>
                  <a:schemeClr val="bg1"/>
                </a:solidFill>
              </a:rPr>
              <a:t>mollis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E7ADA4-0BED-4B99-A7BC-A9CDAFD2F1AD}"/>
              </a:ext>
            </a:extLst>
          </p:cNvPr>
          <p:cNvSpPr txBox="1">
            <a:spLocks/>
          </p:cNvSpPr>
          <p:nvPr/>
        </p:nvSpPr>
        <p:spPr>
          <a:xfrm>
            <a:off x="2619773" y="4560213"/>
            <a:ext cx="2017712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00000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2E07E0-6341-4C72-A4AB-D6D643BBEBD9}"/>
              </a:ext>
            </a:extLst>
          </p:cNvPr>
          <p:cNvSpPr/>
          <p:nvPr/>
        </p:nvSpPr>
        <p:spPr>
          <a:xfrm>
            <a:off x="647701" y="4343400"/>
            <a:ext cx="4290060" cy="186690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B09BD1-18D7-4990-9CF8-85343BC6513B}"/>
              </a:ext>
            </a:extLst>
          </p:cNvPr>
          <p:cNvCxnSpPr/>
          <p:nvPr/>
        </p:nvCxnSpPr>
        <p:spPr>
          <a:xfrm>
            <a:off x="897731" y="5517356"/>
            <a:ext cx="39290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" grpId="0"/>
      <p:bldP spid="9" grpId="0"/>
      <p:bldP spid="11" grpId="0"/>
      <p:bldP spid="12" grpId="0"/>
      <p:bldP spid="15" grpId="0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24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DA9"/>
      </a:accent1>
      <a:accent2>
        <a:srgbClr val="109898"/>
      </a:accent2>
      <a:accent3>
        <a:srgbClr val="FFC000"/>
      </a:accent3>
      <a:accent4>
        <a:srgbClr val="A6A6A6"/>
      </a:accent4>
      <a:accent5>
        <a:srgbClr val="5B9BD5"/>
      </a:accent5>
      <a:accent6>
        <a:srgbClr val="70AD47"/>
      </a:accent6>
      <a:hlink>
        <a:srgbClr val="0C4DA9"/>
      </a:hlink>
      <a:folHlink>
        <a:srgbClr val="109898"/>
      </a:folHlink>
    </a:clrScheme>
    <a:fontScheme name="KELUARGA SEGOE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FE9F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1393</Words>
  <Application>Microsoft Office PowerPoint</Application>
  <PresentationFormat>Widescreen</PresentationFormat>
  <Paragraphs>165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Segoe UI</vt:lpstr>
      <vt:lpstr>Segoe UI Light</vt:lpstr>
      <vt:lpstr>Office Theme</vt:lpstr>
      <vt:lpstr>1_Office Theme</vt:lpstr>
      <vt:lpstr>2_Office Theme</vt:lpstr>
      <vt:lpstr>ACCOUNT MANAGEMENT PLAN</vt:lpstr>
      <vt:lpstr>PowerPoint Presentation</vt:lpstr>
      <vt:lpstr>PowerPoint Presentation</vt:lpstr>
      <vt:lpstr>PowerPoint Presentation</vt:lpstr>
      <vt:lpstr>WHAT WE DO</vt:lpstr>
      <vt:lpstr>YOUR TITLE HERE</vt:lpstr>
      <vt:lpstr>STRATEGY</vt:lpstr>
      <vt:lpstr>CLIENT SUCCESS ROADMAP</vt:lpstr>
      <vt:lpstr>OVERVIEW</vt:lpstr>
      <vt:lpstr>PLAN</vt:lpstr>
      <vt:lpstr>ACCOUNT MANAGEMENT TARGET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 MANAGEMENT PLAN</dc:title>
  <dc:creator>Feronika</dc:creator>
  <cp:lastModifiedBy>nugroho ade</cp:lastModifiedBy>
  <cp:revision>42</cp:revision>
  <dcterms:created xsi:type="dcterms:W3CDTF">2019-07-08T08:40:55Z</dcterms:created>
  <dcterms:modified xsi:type="dcterms:W3CDTF">2019-07-15T10:32:24Z</dcterms:modified>
</cp:coreProperties>
</file>